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1" r:id="rId3"/>
    <p:sldId id="293" r:id="rId4"/>
    <p:sldId id="283" r:id="rId5"/>
    <p:sldId id="291" r:id="rId6"/>
    <p:sldId id="285" r:id="rId7"/>
    <p:sldId id="286" r:id="rId8"/>
    <p:sldId id="292" r:id="rId9"/>
    <p:sldId id="287" r:id="rId10"/>
    <p:sldId id="280" r:id="rId11"/>
    <p:sldId id="288" r:id="rId12"/>
    <p:sldId id="284" r:id="rId13"/>
    <p:sldId id="294" r:id="rId14"/>
    <p:sldId id="257" r:id="rId15"/>
    <p:sldId id="295" r:id="rId16"/>
    <p:sldId id="296" r:id="rId17"/>
    <p:sldId id="299" r:id="rId18"/>
    <p:sldId id="297" r:id="rId19"/>
    <p:sldId id="298" r:id="rId20"/>
    <p:sldId id="300" r:id="rId21"/>
    <p:sldId id="301" r:id="rId22"/>
    <p:sldId id="302" r:id="rId23"/>
    <p:sldId id="303" r:id="rId24"/>
    <p:sldId id="305" r:id="rId25"/>
    <p:sldId id="306" r:id="rId26"/>
    <p:sldId id="275" r:id="rId27"/>
    <p:sldId id="304" r:id="rId28"/>
    <p:sldId id="290" r:id="rId29"/>
    <p:sldId id="282" r:id="rId30"/>
  </p:sldIdLst>
  <p:sldSz cx="12192000" cy="6858000"/>
  <p:notesSz cx="7053263" cy="1113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71"/>
            <p14:sldId id="293"/>
            <p14:sldId id="283"/>
            <p14:sldId id="291"/>
            <p14:sldId id="285"/>
            <p14:sldId id="286"/>
            <p14:sldId id="292"/>
            <p14:sldId id="287"/>
            <p14:sldId id="280"/>
            <p14:sldId id="288"/>
            <p14:sldId id="284"/>
            <p14:sldId id="294"/>
            <p14:sldId id="257"/>
            <p14:sldId id="295"/>
            <p14:sldId id="296"/>
            <p14:sldId id="299"/>
            <p14:sldId id="297"/>
            <p14:sldId id="298"/>
            <p14:sldId id="300"/>
            <p14:sldId id="301"/>
            <p14:sldId id="302"/>
            <p14:sldId id="303"/>
            <p14:sldId id="305"/>
            <p14:sldId id="306"/>
            <p14:sldId id="275"/>
            <p14:sldId id="304"/>
            <p14:sldId id="290"/>
          </p14:sldIdLst>
        </p14:section>
        <p14:section name="Learn More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45"/>
    <a:srgbClr val="F8CFB6"/>
    <a:srgbClr val="F8CAB6"/>
    <a:srgbClr val="DD462F"/>
    <a:srgbClr val="F5F5F5"/>
    <a:srgbClr val="D24726"/>
    <a:srgbClr val="404040"/>
    <a:srgbClr val="923922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214" autoAdjust="0"/>
  </p:normalViewPr>
  <p:slideViewPr>
    <p:cSldViewPr snapToGrid="0">
      <p:cViewPr varScale="1">
        <p:scale>
          <a:sx n="87" d="100"/>
          <a:sy n="87" d="100"/>
        </p:scale>
        <p:origin x="51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8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2EF1DC-2D79-4CEF-B2B4-110D5CE3501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BDBC6D-15B2-4C6D-A2A0-632A738E09B8}">
      <dgm:prSet phldrT="[Text]"/>
      <dgm:spPr/>
      <dgm:t>
        <a:bodyPr/>
        <a:lstStyle/>
        <a:p>
          <a:r>
            <a:rPr lang="en-ID" dirty="0" smtClean="0"/>
            <a:t>2015</a:t>
          </a:r>
          <a:endParaRPr lang="en-US" dirty="0"/>
        </a:p>
      </dgm:t>
    </dgm:pt>
    <dgm:pt modelId="{DB4006BB-916F-4E07-A3C6-B20D66D557AE}" type="parTrans" cxnId="{064D559D-143B-4140-B1A9-6ACC4D665938}">
      <dgm:prSet/>
      <dgm:spPr/>
      <dgm:t>
        <a:bodyPr/>
        <a:lstStyle/>
        <a:p>
          <a:endParaRPr lang="en-US"/>
        </a:p>
      </dgm:t>
    </dgm:pt>
    <dgm:pt modelId="{CF54C4EA-74D1-4675-AC0D-E07B56258467}" type="sibTrans" cxnId="{064D559D-143B-4140-B1A9-6ACC4D665938}">
      <dgm:prSet/>
      <dgm:spPr/>
      <dgm:t>
        <a:bodyPr/>
        <a:lstStyle/>
        <a:p>
          <a:endParaRPr lang="en-US"/>
        </a:p>
      </dgm:t>
    </dgm:pt>
    <dgm:pt modelId="{26FED5CB-0EE2-4D67-BA50-2FAFF37F882F}">
      <dgm:prSet phldrT="[Text]"/>
      <dgm:spPr/>
      <dgm:t>
        <a:bodyPr/>
        <a:lstStyle/>
        <a:p>
          <a:r>
            <a:rPr lang="en-ID" dirty="0" smtClean="0"/>
            <a:t>PPDB OFFLINE DAN PPDB ONLINE TAHUN KE – 1 </a:t>
          </a:r>
          <a:endParaRPr lang="en-US" dirty="0"/>
        </a:p>
      </dgm:t>
    </dgm:pt>
    <dgm:pt modelId="{5B1629FD-4EDE-4CED-A663-6E54B66B29AA}" type="parTrans" cxnId="{B1A33DFD-742E-45F2-BF2F-DA192FDE4C84}">
      <dgm:prSet/>
      <dgm:spPr/>
      <dgm:t>
        <a:bodyPr/>
        <a:lstStyle/>
        <a:p>
          <a:endParaRPr lang="en-US"/>
        </a:p>
      </dgm:t>
    </dgm:pt>
    <dgm:pt modelId="{38D761CB-EB19-4BEE-86E0-1571CCB85062}" type="sibTrans" cxnId="{B1A33DFD-742E-45F2-BF2F-DA192FDE4C84}">
      <dgm:prSet/>
      <dgm:spPr/>
      <dgm:t>
        <a:bodyPr/>
        <a:lstStyle/>
        <a:p>
          <a:endParaRPr lang="en-US"/>
        </a:p>
      </dgm:t>
    </dgm:pt>
    <dgm:pt modelId="{3AF8FCAE-998A-4452-955A-C67889B7CA48}">
      <dgm:prSet phldrT="[Text]"/>
      <dgm:spPr/>
      <dgm:t>
        <a:bodyPr/>
        <a:lstStyle/>
        <a:p>
          <a:r>
            <a:rPr lang="en-ID" dirty="0" smtClean="0"/>
            <a:t>6 SMPN, 6 SMAN, 6 SMKN (ONLINE)</a:t>
          </a:r>
          <a:endParaRPr lang="en-US" dirty="0"/>
        </a:p>
      </dgm:t>
    </dgm:pt>
    <dgm:pt modelId="{71C83900-0313-4EAD-AF6E-2EAC4044B61D}" type="parTrans" cxnId="{C5401709-FB85-4683-AB98-A3250D25D3D8}">
      <dgm:prSet/>
      <dgm:spPr/>
      <dgm:t>
        <a:bodyPr/>
        <a:lstStyle/>
        <a:p>
          <a:endParaRPr lang="en-US"/>
        </a:p>
      </dgm:t>
    </dgm:pt>
    <dgm:pt modelId="{A18320AC-2A93-4413-A008-85B46B79A7F8}" type="sibTrans" cxnId="{C5401709-FB85-4683-AB98-A3250D25D3D8}">
      <dgm:prSet/>
      <dgm:spPr/>
      <dgm:t>
        <a:bodyPr/>
        <a:lstStyle/>
        <a:p>
          <a:endParaRPr lang="en-US"/>
        </a:p>
      </dgm:t>
    </dgm:pt>
    <dgm:pt modelId="{3A062908-D4E7-4861-B488-5A66721EA95B}">
      <dgm:prSet phldrT="[Text]"/>
      <dgm:spPr/>
      <dgm:t>
        <a:bodyPr/>
        <a:lstStyle/>
        <a:p>
          <a:r>
            <a:rPr lang="en-ID" dirty="0" smtClean="0"/>
            <a:t>2016</a:t>
          </a:r>
          <a:endParaRPr lang="en-US" dirty="0"/>
        </a:p>
      </dgm:t>
    </dgm:pt>
    <dgm:pt modelId="{E938534A-FEAB-40F8-81E3-D1E54EF7FB9C}" type="parTrans" cxnId="{ACDA1CA5-5918-4AAB-82BB-69A2A037E62E}">
      <dgm:prSet/>
      <dgm:spPr/>
      <dgm:t>
        <a:bodyPr/>
        <a:lstStyle/>
        <a:p>
          <a:endParaRPr lang="en-US"/>
        </a:p>
      </dgm:t>
    </dgm:pt>
    <dgm:pt modelId="{0018D68D-87AF-4431-826B-4471D51F0661}" type="sibTrans" cxnId="{ACDA1CA5-5918-4AAB-82BB-69A2A037E62E}">
      <dgm:prSet/>
      <dgm:spPr/>
      <dgm:t>
        <a:bodyPr/>
        <a:lstStyle/>
        <a:p>
          <a:endParaRPr lang="en-US"/>
        </a:p>
      </dgm:t>
    </dgm:pt>
    <dgm:pt modelId="{3E2A6B00-8681-4BBB-A7C6-852A3924EA2A}">
      <dgm:prSet phldrT="[Text]"/>
      <dgm:spPr/>
      <dgm:t>
        <a:bodyPr/>
        <a:lstStyle/>
        <a:p>
          <a:r>
            <a:rPr lang="en-ID" dirty="0" smtClean="0"/>
            <a:t>PPDB OFFLINE DAN PPDB ONLINE TAHUN KE - 2</a:t>
          </a:r>
          <a:endParaRPr lang="en-US" dirty="0"/>
        </a:p>
      </dgm:t>
    </dgm:pt>
    <dgm:pt modelId="{7C52FA01-B4B4-46C9-8E88-91DD384B1018}" type="parTrans" cxnId="{243845C3-8935-47CE-9BF5-C00E4B61296B}">
      <dgm:prSet/>
      <dgm:spPr/>
      <dgm:t>
        <a:bodyPr/>
        <a:lstStyle/>
        <a:p>
          <a:endParaRPr lang="en-US"/>
        </a:p>
      </dgm:t>
    </dgm:pt>
    <dgm:pt modelId="{30E2A778-5EF7-4EF1-97B5-EC5034FFD3EE}" type="sibTrans" cxnId="{243845C3-8935-47CE-9BF5-C00E4B61296B}">
      <dgm:prSet/>
      <dgm:spPr/>
      <dgm:t>
        <a:bodyPr/>
        <a:lstStyle/>
        <a:p>
          <a:endParaRPr lang="en-US"/>
        </a:p>
      </dgm:t>
    </dgm:pt>
    <dgm:pt modelId="{AEF96CB2-4676-4E13-A491-D896AD6AFBB5}">
      <dgm:prSet phldrT="[Text]"/>
      <dgm:spPr/>
      <dgm:t>
        <a:bodyPr/>
        <a:lstStyle/>
        <a:p>
          <a:r>
            <a:rPr lang="en-ID" dirty="0" smtClean="0"/>
            <a:t>9 SMPN, 6 SMAN, 6 SMKN (ONLINE)</a:t>
          </a:r>
          <a:endParaRPr lang="en-US" dirty="0"/>
        </a:p>
      </dgm:t>
    </dgm:pt>
    <dgm:pt modelId="{0AE3E8FE-E512-418F-B26E-3625711871C5}" type="parTrans" cxnId="{6FA62ACB-25EB-435D-8B31-543A3E7194C1}">
      <dgm:prSet/>
      <dgm:spPr/>
      <dgm:t>
        <a:bodyPr/>
        <a:lstStyle/>
        <a:p>
          <a:endParaRPr lang="en-US"/>
        </a:p>
      </dgm:t>
    </dgm:pt>
    <dgm:pt modelId="{3378667B-B65B-4D49-A7DE-809A59ACA1E7}" type="sibTrans" cxnId="{6FA62ACB-25EB-435D-8B31-543A3E7194C1}">
      <dgm:prSet/>
      <dgm:spPr/>
      <dgm:t>
        <a:bodyPr/>
        <a:lstStyle/>
        <a:p>
          <a:endParaRPr lang="en-US"/>
        </a:p>
      </dgm:t>
    </dgm:pt>
    <dgm:pt modelId="{1E6C21B3-AC62-47B3-AF13-3A1F3A25E4FC}">
      <dgm:prSet phldrT="[Text]"/>
      <dgm:spPr/>
      <dgm:t>
        <a:bodyPr/>
        <a:lstStyle/>
        <a:p>
          <a:r>
            <a:rPr lang="en-ID" dirty="0" smtClean="0"/>
            <a:t>2017</a:t>
          </a:r>
          <a:endParaRPr lang="en-US" dirty="0"/>
        </a:p>
      </dgm:t>
    </dgm:pt>
    <dgm:pt modelId="{22B9861C-1AEF-4AA7-8B62-59BE56CE4787}" type="parTrans" cxnId="{A3155BF5-573C-4D79-B2C8-7B1406230ACE}">
      <dgm:prSet/>
      <dgm:spPr/>
      <dgm:t>
        <a:bodyPr/>
        <a:lstStyle/>
        <a:p>
          <a:endParaRPr lang="en-US"/>
        </a:p>
      </dgm:t>
    </dgm:pt>
    <dgm:pt modelId="{AA525081-A512-48E6-B732-1DF5C5E54A00}" type="sibTrans" cxnId="{A3155BF5-573C-4D79-B2C8-7B1406230ACE}">
      <dgm:prSet/>
      <dgm:spPr/>
      <dgm:t>
        <a:bodyPr/>
        <a:lstStyle/>
        <a:p>
          <a:endParaRPr lang="en-US"/>
        </a:p>
      </dgm:t>
    </dgm:pt>
    <dgm:pt modelId="{931EC50F-0DDF-458D-A612-6FCB34C1FDD8}">
      <dgm:prSet phldrT="[Text]"/>
      <dgm:spPr/>
      <dgm:t>
        <a:bodyPr/>
        <a:lstStyle/>
        <a:p>
          <a:r>
            <a:rPr lang="en-ID" dirty="0" smtClean="0"/>
            <a:t>PPDB OFFLINE DAN PPDB ONLINE TAHUN KE - 3</a:t>
          </a:r>
          <a:endParaRPr lang="en-US" dirty="0"/>
        </a:p>
      </dgm:t>
    </dgm:pt>
    <dgm:pt modelId="{F4594962-A458-4FF7-9717-ADD22DE615F0}" type="parTrans" cxnId="{896F3EC5-F869-49C4-B91D-AC5CFC631BC9}">
      <dgm:prSet/>
      <dgm:spPr/>
      <dgm:t>
        <a:bodyPr/>
        <a:lstStyle/>
        <a:p>
          <a:endParaRPr lang="en-US"/>
        </a:p>
      </dgm:t>
    </dgm:pt>
    <dgm:pt modelId="{6B9F5759-5601-4429-8DA1-3805791F05DB}" type="sibTrans" cxnId="{896F3EC5-F869-49C4-B91D-AC5CFC631BC9}">
      <dgm:prSet/>
      <dgm:spPr/>
      <dgm:t>
        <a:bodyPr/>
        <a:lstStyle/>
        <a:p>
          <a:endParaRPr lang="en-US"/>
        </a:p>
      </dgm:t>
    </dgm:pt>
    <dgm:pt modelId="{C36D4144-6467-41AA-93D3-BDA08AA9C3D0}">
      <dgm:prSet phldrT="[Text]"/>
      <dgm:spPr/>
      <dgm:t>
        <a:bodyPr/>
        <a:lstStyle/>
        <a:p>
          <a:r>
            <a:rPr lang="en-ID" dirty="0" smtClean="0"/>
            <a:t>21 SMPN (ONLINE)</a:t>
          </a:r>
          <a:endParaRPr lang="en-US" dirty="0"/>
        </a:p>
      </dgm:t>
    </dgm:pt>
    <dgm:pt modelId="{B18A49B4-FDC0-4E1C-86BC-5CE024D909C3}" type="parTrans" cxnId="{7C2C823A-2AAF-473F-A76A-42B666790C01}">
      <dgm:prSet/>
      <dgm:spPr/>
      <dgm:t>
        <a:bodyPr/>
        <a:lstStyle/>
        <a:p>
          <a:endParaRPr lang="en-US"/>
        </a:p>
      </dgm:t>
    </dgm:pt>
    <dgm:pt modelId="{B38B83A2-30EB-43AA-B815-D73E7DFE7A71}" type="sibTrans" cxnId="{7C2C823A-2AAF-473F-A76A-42B666790C01}">
      <dgm:prSet/>
      <dgm:spPr/>
      <dgm:t>
        <a:bodyPr/>
        <a:lstStyle/>
        <a:p>
          <a:endParaRPr lang="en-US"/>
        </a:p>
      </dgm:t>
    </dgm:pt>
    <dgm:pt modelId="{8921B2F8-56AA-41C5-A2E4-2CE29D76391D}">
      <dgm:prSet phldrT="[Text]"/>
      <dgm:spPr/>
      <dgm:t>
        <a:bodyPr/>
        <a:lstStyle/>
        <a:p>
          <a:r>
            <a:rPr lang="en-ID" dirty="0" smtClean="0"/>
            <a:t>BEKERJASAMA DENGAN PUSTEKOM KEMDIKBUD</a:t>
          </a:r>
          <a:endParaRPr lang="en-US" dirty="0"/>
        </a:p>
      </dgm:t>
    </dgm:pt>
    <dgm:pt modelId="{F20637FC-F1A7-44FB-B635-00CD87B509DA}" type="parTrans" cxnId="{69442957-175B-480F-9C07-BD5D2CD9EB82}">
      <dgm:prSet/>
      <dgm:spPr/>
      <dgm:t>
        <a:bodyPr/>
        <a:lstStyle/>
        <a:p>
          <a:endParaRPr lang="en-US"/>
        </a:p>
      </dgm:t>
    </dgm:pt>
    <dgm:pt modelId="{ABAA3D2D-A663-4D68-868A-EA77633489DF}" type="sibTrans" cxnId="{69442957-175B-480F-9C07-BD5D2CD9EB82}">
      <dgm:prSet/>
      <dgm:spPr/>
      <dgm:t>
        <a:bodyPr/>
        <a:lstStyle/>
        <a:p>
          <a:endParaRPr lang="en-US"/>
        </a:p>
      </dgm:t>
    </dgm:pt>
    <dgm:pt modelId="{7DA30CA0-AB55-4020-B6CC-DE4C650F7806}">
      <dgm:prSet phldrT="[Text]"/>
      <dgm:spPr/>
      <dgm:t>
        <a:bodyPr/>
        <a:lstStyle/>
        <a:p>
          <a:r>
            <a:rPr lang="en-ID" dirty="0" smtClean="0"/>
            <a:t>APLIKASI PIHAK KETIGA</a:t>
          </a:r>
          <a:endParaRPr lang="en-US" dirty="0"/>
        </a:p>
      </dgm:t>
    </dgm:pt>
    <dgm:pt modelId="{9D0FB338-3AD3-4C05-9565-890DDC148181}" type="parTrans" cxnId="{EDFBC671-AE91-483B-815D-99F2B5C8B105}">
      <dgm:prSet/>
      <dgm:spPr/>
      <dgm:t>
        <a:bodyPr/>
        <a:lstStyle/>
        <a:p>
          <a:endParaRPr lang="en-US"/>
        </a:p>
      </dgm:t>
    </dgm:pt>
    <dgm:pt modelId="{E2C8A55E-4EFB-4B9D-864A-8A61C8A519E6}" type="sibTrans" cxnId="{EDFBC671-AE91-483B-815D-99F2B5C8B105}">
      <dgm:prSet/>
      <dgm:spPr/>
      <dgm:t>
        <a:bodyPr/>
        <a:lstStyle/>
        <a:p>
          <a:endParaRPr lang="en-US"/>
        </a:p>
      </dgm:t>
    </dgm:pt>
    <dgm:pt modelId="{BB769D1F-5493-4CFC-863F-032B207F8DE7}">
      <dgm:prSet phldrT="[Text]"/>
      <dgm:spPr/>
      <dgm:t>
        <a:bodyPr/>
        <a:lstStyle/>
        <a:p>
          <a:r>
            <a:rPr lang="en-ID" dirty="0" smtClean="0"/>
            <a:t>APLIKASI PIHAK KETIGA</a:t>
          </a:r>
          <a:endParaRPr lang="en-US" dirty="0"/>
        </a:p>
      </dgm:t>
    </dgm:pt>
    <dgm:pt modelId="{B397EC79-A45F-4333-AB78-BB9665263459}" type="parTrans" cxnId="{3307E94E-9D51-46EC-8BB1-868D1E6A3D77}">
      <dgm:prSet/>
      <dgm:spPr/>
      <dgm:t>
        <a:bodyPr/>
        <a:lstStyle/>
        <a:p>
          <a:endParaRPr lang="en-US"/>
        </a:p>
      </dgm:t>
    </dgm:pt>
    <dgm:pt modelId="{2E08ACC9-CC35-4FF6-B985-9724C84BFCBB}" type="sibTrans" cxnId="{3307E94E-9D51-46EC-8BB1-868D1E6A3D77}">
      <dgm:prSet/>
      <dgm:spPr/>
      <dgm:t>
        <a:bodyPr/>
        <a:lstStyle/>
        <a:p>
          <a:endParaRPr lang="en-US"/>
        </a:p>
      </dgm:t>
    </dgm:pt>
    <dgm:pt modelId="{AAD59339-0037-43FC-AA7C-AAEBA304E141}">
      <dgm:prSet phldrT="[Text]"/>
      <dgm:spPr/>
      <dgm:t>
        <a:bodyPr/>
        <a:lstStyle/>
        <a:p>
          <a:r>
            <a:rPr lang="en-ID" dirty="0" smtClean="0"/>
            <a:t>2018</a:t>
          </a:r>
          <a:endParaRPr lang="en-US" dirty="0"/>
        </a:p>
      </dgm:t>
    </dgm:pt>
    <dgm:pt modelId="{B03631A3-6AC0-472A-BA88-9A6382FCED64}" type="parTrans" cxnId="{A94DCFE7-D606-4354-89C3-748AA5F34407}">
      <dgm:prSet/>
      <dgm:spPr/>
      <dgm:t>
        <a:bodyPr/>
        <a:lstStyle/>
        <a:p>
          <a:endParaRPr lang="en-US"/>
        </a:p>
      </dgm:t>
    </dgm:pt>
    <dgm:pt modelId="{7BD771B1-A358-4732-8183-6F7309809E58}" type="sibTrans" cxnId="{A94DCFE7-D606-4354-89C3-748AA5F34407}">
      <dgm:prSet/>
      <dgm:spPr/>
      <dgm:t>
        <a:bodyPr/>
        <a:lstStyle/>
        <a:p>
          <a:endParaRPr lang="en-US"/>
        </a:p>
      </dgm:t>
    </dgm:pt>
    <dgm:pt modelId="{0DA53F3D-97DE-494C-86B4-91399AB8E7DE}">
      <dgm:prSet/>
      <dgm:spPr/>
      <dgm:t>
        <a:bodyPr/>
        <a:lstStyle/>
        <a:p>
          <a:r>
            <a:rPr lang="en-ID" dirty="0" smtClean="0"/>
            <a:t>PPDB OFFLINE DAN PPDB ONLINE TAHUN KE - 4</a:t>
          </a:r>
          <a:endParaRPr lang="en-US" dirty="0"/>
        </a:p>
      </dgm:t>
    </dgm:pt>
    <dgm:pt modelId="{E9582679-1333-4552-A2E1-F30790A8B257}" type="parTrans" cxnId="{23A080A7-508B-4E0A-BB47-F3F6556D10E7}">
      <dgm:prSet/>
      <dgm:spPr/>
      <dgm:t>
        <a:bodyPr/>
        <a:lstStyle/>
        <a:p>
          <a:endParaRPr lang="en-US"/>
        </a:p>
      </dgm:t>
    </dgm:pt>
    <dgm:pt modelId="{6E6D0E84-4048-4D65-ABA9-82DA5C27918A}" type="sibTrans" cxnId="{23A080A7-508B-4E0A-BB47-F3F6556D10E7}">
      <dgm:prSet/>
      <dgm:spPr/>
      <dgm:t>
        <a:bodyPr/>
        <a:lstStyle/>
        <a:p>
          <a:endParaRPr lang="en-US"/>
        </a:p>
      </dgm:t>
    </dgm:pt>
    <dgm:pt modelId="{7CA1D293-C0F6-4A05-807E-0E6690CBEDA5}">
      <dgm:prSet/>
      <dgm:spPr/>
      <dgm:t>
        <a:bodyPr/>
        <a:lstStyle/>
        <a:p>
          <a:r>
            <a:rPr lang="en-ID" dirty="0" smtClean="0"/>
            <a:t>27 SMPN DAN 3 SDN</a:t>
          </a:r>
          <a:endParaRPr lang="en-US" dirty="0"/>
        </a:p>
      </dgm:t>
    </dgm:pt>
    <dgm:pt modelId="{19EC4354-228C-4DF9-9B1B-21B019B6121D}" type="parTrans" cxnId="{1A81F12D-02A6-4A25-BCEA-E6966A1AC076}">
      <dgm:prSet/>
      <dgm:spPr/>
      <dgm:t>
        <a:bodyPr/>
        <a:lstStyle/>
        <a:p>
          <a:endParaRPr lang="en-US"/>
        </a:p>
      </dgm:t>
    </dgm:pt>
    <dgm:pt modelId="{727F1D5E-3815-4F92-AC8B-A31B3B95DE5D}" type="sibTrans" cxnId="{1A81F12D-02A6-4A25-BCEA-E6966A1AC076}">
      <dgm:prSet/>
      <dgm:spPr/>
      <dgm:t>
        <a:bodyPr/>
        <a:lstStyle/>
        <a:p>
          <a:endParaRPr lang="en-US"/>
        </a:p>
      </dgm:t>
    </dgm:pt>
    <dgm:pt modelId="{9323E324-5EFA-404B-A981-994EBF79FBE7}">
      <dgm:prSet/>
      <dgm:spPr/>
      <dgm:t>
        <a:bodyPr/>
        <a:lstStyle/>
        <a:p>
          <a:r>
            <a:rPr lang="en-ID" dirty="0" smtClean="0"/>
            <a:t>APLIKASI PIHAK KETIGA</a:t>
          </a:r>
          <a:endParaRPr lang="en-US" dirty="0"/>
        </a:p>
      </dgm:t>
    </dgm:pt>
    <dgm:pt modelId="{92A98C3E-0563-4078-9935-0FEAD2ECEB14}" type="parTrans" cxnId="{0BA4C99E-B1F6-4882-93D8-F4B1884ABB23}">
      <dgm:prSet/>
      <dgm:spPr/>
      <dgm:t>
        <a:bodyPr/>
        <a:lstStyle/>
        <a:p>
          <a:endParaRPr lang="en-US"/>
        </a:p>
      </dgm:t>
    </dgm:pt>
    <dgm:pt modelId="{0F7F93B1-80D5-4304-9370-C7DB3B41DE25}" type="sibTrans" cxnId="{0BA4C99E-B1F6-4882-93D8-F4B1884ABB23}">
      <dgm:prSet/>
      <dgm:spPr/>
      <dgm:t>
        <a:bodyPr/>
        <a:lstStyle/>
        <a:p>
          <a:endParaRPr lang="en-US"/>
        </a:p>
      </dgm:t>
    </dgm:pt>
    <dgm:pt modelId="{7ACAF590-2E14-4CB0-815C-2413BF59E826}">
      <dgm:prSet phldrT="[Text]"/>
      <dgm:spPr/>
      <dgm:t>
        <a:bodyPr/>
        <a:lstStyle/>
        <a:p>
          <a:r>
            <a:rPr lang="en-US" dirty="0" smtClean="0"/>
            <a:t>2014</a:t>
          </a:r>
          <a:endParaRPr lang="en-US" dirty="0"/>
        </a:p>
      </dgm:t>
    </dgm:pt>
    <dgm:pt modelId="{59619AB1-4E88-4793-9B61-744DB67BA415}" type="parTrans" cxnId="{5B8690A7-171B-4048-85B7-C1FA2663EEF7}">
      <dgm:prSet/>
      <dgm:spPr/>
    </dgm:pt>
    <dgm:pt modelId="{D58375A7-BCF5-405D-ABE5-EBE65118F4CB}" type="sibTrans" cxnId="{5B8690A7-171B-4048-85B7-C1FA2663EEF7}">
      <dgm:prSet/>
      <dgm:spPr/>
    </dgm:pt>
    <dgm:pt modelId="{70F16733-657C-41EB-8DF7-BF453A734A90}">
      <dgm:prSet/>
      <dgm:spPr/>
      <dgm:t>
        <a:bodyPr/>
        <a:lstStyle/>
        <a:p>
          <a:r>
            <a:rPr lang="en-US" dirty="0" smtClean="0"/>
            <a:t>FULL OFFLINE</a:t>
          </a:r>
          <a:endParaRPr lang="en-US" dirty="0"/>
        </a:p>
      </dgm:t>
    </dgm:pt>
    <dgm:pt modelId="{E8C05A3A-7128-4F2A-81BD-68AA4FF9C725}" type="parTrans" cxnId="{78EEE18B-A174-463F-ABA8-AEA9EFAD5499}">
      <dgm:prSet/>
      <dgm:spPr/>
    </dgm:pt>
    <dgm:pt modelId="{67075348-28C7-49F7-87E5-7A942A05A355}" type="sibTrans" cxnId="{78EEE18B-A174-463F-ABA8-AEA9EFAD5499}">
      <dgm:prSet/>
      <dgm:spPr/>
    </dgm:pt>
    <dgm:pt modelId="{237EBC75-D0E5-4317-8C42-5166A5E27B2B}" type="pres">
      <dgm:prSet presAssocID="{D62EF1DC-2D79-4CEF-B2B4-110D5CE350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462F4E-F20C-4B78-B4C7-64C87430D109}" type="pres">
      <dgm:prSet presAssocID="{7ACAF590-2E14-4CB0-815C-2413BF59E826}" presName="composite" presStyleCnt="0"/>
      <dgm:spPr/>
    </dgm:pt>
    <dgm:pt modelId="{11C223B4-F439-4FFF-BE25-B86FD0857C77}" type="pres">
      <dgm:prSet presAssocID="{7ACAF590-2E14-4CB0-815C-2413BF59E82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C80D6-ADA6-48A2-B55A-EB90EE9B108A}" type="pres">
      <dgm:prSet presAssocID="{7ACAF590-2E14-4CB0-815C-2413BF59E82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F5850-3D60-4A30-AB19-D91D9D0EAF29}" type="pres">
      <dgm:prSet presAssocID="{D58375A7-BCF5-405D-ABE5-EBE65118F4CB}" presName="sp" presStyleCnt="0"/>
      <dgm:spPr/>
    </dgm:pt>
    <dgm:pt modelId="{9198F8AD-2CE9-46C2-93E5-092B123E29B1}" type="pres">
      <dgm:prSet presAssocID="{0BBDBC6D-15B2-4C6D-A2A0-632A738E09B8}" presName="composite" presStyleCnt="0"/>
      <dgm:spPr/>
    </dgm:pt>
    <dgm:pt modelId="{472A78E7-C2B1-4F2B-8198-93236EB0B730}" type="pres">
      <dgm:prSet presAssocID="{0BBDBC6D-15B2-4C6D-A2A0-632A738E09B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45EA33-6551-4084-87DA-BE10C1EBA3D2}" type="pres">
      <dgm:prSet presAssocID="{0BBDBC6D-15B2-4C6D-A2A0-632A738E09B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122C2-8659-4A5D-B0BC-82C9A1F3BC06}" type="pres">
      <dgm:prSet presAssocID="{CF54C4EA-74D1-4675-AC0D-E07B56258467}" presName="sp" presStyleCnt="0"/>
      <dgm:spPr/>
    </dgm:pt>
    <dgm:pt modelId="{6AD48383-E84D-4609-8017-2EB6D2E911FC}" type="pres">
      <dgm:prSet presAssocID="{3A062908-D4E7-4861-B488-5A66721EA95B}" presName="composite" presStyleCnt="0"/>
      <dgm:spPr/>
    </dgm:pt>
    <dgm:pt modelId="{19AECD35-092B-4993-AC8C-0B8C21BC1D23}" type="pres">
      <dgm:prSet presAssocID="{3A062908-D4E7-4861-B488-5A66721EA95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67F29-DA5B-4289-96BD-E5CC0E75F0EC}" type="pres">
      <dgm:prSet presAssocID="{3A062908-D4E7-4861-B488-5A66721EA95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E6688-08C8-4BF6-BDD0-40347C3CF121}" type="pres">
      <dgm:prSet presAssocID="{0018D68D-87AF-4431-826B-4471D51F0661}" presName="sp" presStyleCnt="0"/>
      <dgm:spPr/>
    </dgm:pt>
    <dgm:pt modelId="{5AE4D642-4DEB-48BA-9A18-00162E5F5542}" type="pres">
      <dgm:prSet presAssocID="{1E6C21B3-AC62-47B3-AF13-3A1F3A25E4FC}" presName="composite" presStyleCnt="0"/>
      <dgm:spPr/>
    </dgm:pt>
    <dgm:pt modelId="{8F78A52E-81F7-481C-A4BF-FB9671DF60B8}" type="pres">
      <dgm:prSet presAssocID="{1E6C21B3-AC62-47B3-AF13-3A1F3A25E4F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26C8C-8852-45B8-83B8-20FBFDD307BD}" type="pres">
      <dgm:prSet presAssocID="{1E6C21B3-AC62-47B3-AF13-3A1F3A25E4F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E703D-840A-4FDD-A402-1FD258380A89}" type="pres">
      <dgm:prSet presAssocID="{AA525081-A512-48E6-B732-1DF5C5E54A00}" presName="sp" presStyleCnt="0"/>
      <dgm:spPr/>
    </dgm:pt>
    <dgm:pt modelId="{1A172F4F-FD94-480C-AEAF-E65256BC45AF}" type="pres">
      <dgm:prSet presAssocID="{AAD59339-0037-43FC-AA7C-AAEBA304E141}" presName="composite" presStyleCnt="0"/>
      <dgm:spPr/>
    </dgm:pt>
    <dgm:pt modelId="{1A628147-890E-460C-B050-4E66BBC755DF}" type="pres">
      <dgm:prSet presAssocID="{AAD59339-0037-43FC-AA7C-AAEBA304E14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A1620-F94F-4AC4-B6B4-EAAE3B9BF68D}" type="pres">
      <dgm:prSet presAssocID="{AAD59339-0037-43FC-AA7C-AAEBA304E14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DA1CA5-5918-4AAB-82BB-69A2A037E62E}" srcId="{D62EF1DC-2D79-4CEF-B2B4-110D5CE35012}" destId="{3A062908-D4E7-4861-B488-5A66721EA95B}" srcOrd="2" destOrd="0" parTransId="{E938534A-FEAB-40F8-81E3-D1E54EF7FB9C}" sibTransId="{0018D68D-87AF-4431-826B-4471D51F0661}"/>
    <dgm:cxn modelId="{DA3730FC-77DE-4CDA-AFCC-20DE83F02C91}" type="presOf" srcId="{D62EF1DC-2D79-4CEF-B2B4-110D5CE35012}" destId="{237EBC75-D0E5-4317-8C42-5166A5E27B2B}" srcOrd="0" destOrd="0" presId="urn:microsoft.com/office/officeart/2005/8/layout/chevron2"/>
    <dgm:cxn modelId="{456A309E-10CA-446B-8F01-D6F7BEF6C8E5}" type="presOf" srcId="{3AF8FCAE-998A-4452-955A-C67889B7CA48}" destId="{BA45EA33-6551-4084-87DA-BE10C1EBA3D2}" srcOrd="0" destOrd="1" presId="urn:microsoft.com/office/officeart/2005/8/layout/chevron2"/>
    <dgm:cxn modelId="{3307E94E-9D51-46EC-8BB1-868D1E6A3D77}" srcId="{1E6C21B3-AC62-47B3-AF13-3A1F3A25E4FC}" destId="{BB769D1F-5493-4CFC-863F-032B207F8DE7}" srcOrd="2" destOrd="0" parTransId="{B397EC79-A45F-4333-AB78-BB9665263459}" sibTransId="{2E08ACC9-CC35-4FF6-B985-9724C84BFCBB}"/>
    <dgm:cxn modelId="{23A080A7-508B-4E0A-BB47-F3F6556D10E7}" srcId="{AAD59339-0037-43FC-AA7C-AAEBA304E141}" destId="{0DA53F3D-97DE-494C-86B4-91399AB8E7DE}" srcOrd="0" destOrd="0" parTransId="{E9582679-1333-4552-A2E1-F30790A8B257}" sibTransId="{6E6D0E84-4048-4D65-ABA9-82DA5C27918A}"/>
    <dgm:cxn modelId="{11406ED8-0C90-4129-8532-EECB2C73AE46}" type="presOf" srcId="{0DA53F3D-97DE-494C-86B4-91399AB8E7DE}" destId="{F20A1620-F94F-4AC4-B6B4-EAAE3B9BF68D}" srcOrd="0" destOrd="0" presId="urn:microsoft.com/office/officeart/2005/8/layout/chevron2"/>
    <dgm:cxn modelId="{1A81F12D-02A6-4A25-BCEA-E6966A1AC076}" srcId="{AAD59339-0037-43FC-AA7C-AAEBA304E141}" destId="{7CA1D293-C0F6-4A05-807E-0E6690CBEDA5}" srcOrd="1" destOrd="0" parTransId="{19EC4354-228C-4DF9-9B1B-21B019B6121D}" sibTransId="{727F1D5E-3815-4F92-AC8B-A31B3B95DE5D}"/>
    <dgm:cxn modelId="{78EEE18B-A174-463F-ABA8-AEA9EFAD5499}" srcId="{7ACAF590-2E14-4CB0-815C-2413BF59E826}" destId="{70F16733-657C-41EB-8DF7-BF453A734A90}" srcOrd="0" destOrd="0" parTransId="{E8C05A3A-7128-4F2A-81BD-68AA4FF9C725}" sibTransId="{67075348-28C7-49F7-87E5-7A942A05A355}"/>
    <dgm:cxn modelId="{243845C3-8935-47CE-9BF5-C00E4B61296B}" srcId="{3A062908-D4E7-4861-B488-5A66721EA95B}" destId="{3E2A6B00-8681-4BBB-A7C6-852A3924EA2A}" srcOrd="0" destOrd="0" parTransId="{7C52FA01-B4B4-46C9-8E88-91DD384B1018}" sibTransId="{30E2A778-5EF7-4EF1-97B5-EC5034FFD3EE}"/>
    <dgm:cxn modelId="{17787FBC-C95D-40E2-BB49-5CF2A40F41BD}" type="presOf" srcId="{3A062908-D4E7-4861-B488-5A66721EA95B}" destId="{19AECD35-092B-4993-AC8C-0B8C21BC1D23}" srcOrd="0" destOrd="0" presId="urn:microsoft.com/office/officeart/2005/8/layout/chevron2"/>
    <dgm:cxn modelId="{CA7AE49A-84F8-4BF6-838B-BD1CC0A09DA0}" type="presOf" srcId="{7ACAF590-2E14-4CB0-815C-2413BF59E826}" destId="{11C223B4-F439-4FFF-BE25-B86FD0857C77}" srcOrd="0" destOrd="0" presId="urn:microsoft.com/office/officeart/2005/8/layout/chevron2"/>
    <dgm:cxn modelId="{5E411D19-7C78-4F65-95D0-A6C349DE208C}" type="presOf" srcId="{26FED5CB-0EE2-4D67-BA50-2FAFF37F882F}" destId="{BA45EA33-6551-4084-87DA-BE10C1EBA3D2}" srcOrd="0" destOrd="0" presId="urn:microsoft.com/office/officeart/2005/8/layout/chevron2"/>
    <dgm:cxn modelId="{9349BC24-33CC-45D0-B59C-9061AAE748DA}" type="presOf" srcId="{3E2A6B00-8681-4BBB-A7C6-852A3924EA2A}" destId="{C8267F29-DA5B-4289-96BD-E5CC0E75F0EC}" srcOrd="0" destOrd="0" presId="urn:microsoft.com/office/officeart/2005/8/layout/chevron2"/>
    <dgm:cxn modelId="{7D5C5287-6935-4915-B8D8-9F0E1BD48738}" type="presOf" srcId="{1E6C21B3-AC62-47B3-AF13-3A1F3A25E4FC}" destId="{8F78A52E-81F7-481C-A4BF-FB9671DF60B8}" srcOrd="0" destOrd="0" presId="urn:microsoft.com/office/officeart/2005/8/layout/chevron2"/>
    <dgm:cxn modelId="{5B8690A7-171B-4048-85B7-C1FA2663EEF7}" srcId="{D62EF1DC-2D79-4CEF-B2B4-110D5CE35012}" destId="{7ACAF590-2E14-4CB0-815C-2413BF59E826}" srcOrd="0" destOrd="0" parTransId="{59619AB1-4E88-4793-9B61-744DB67BA415}" sibTransId="{D58375A7-BCF5-405D-ABE5-EBE65118F4CB}"/>
    <dgm:cxn modelId="{A3155BF5-573C-4D79-B2C8-7B1406230ACE}" srcId="{D62EF1DC-2D79-4CEF-B2B4-110D5CE35012}" destId="{1E6C21B3-AC62-47B3-AF13-3A1F3A25E4FC}" srcOrd="3" destOrd="0" parTransId="{22B9861C-1AEF-4AA7-8B62-59BE56CE4787}" sibTransId="{AA525081-A512-48E6-B732-1DF5C5E54A00}"/>
    <dgm:cxn modelId="{6C7F365D-C1EE-4CAA-BAE3-78B98C09B43B}" type="presOf" srcId="{7DA30CA0-AB55-4020-B6CC-DE4C650F7806}" destId="{C8267F29-DA5B-4289-96BD-E5CC0E75F0EC}" srcOrd="0" destOrd="2" presId="urn:microsoft.com/office/officeart/2005/8/layout/chevron2"/>
    <dgm:cxn modelId="{261B398A-2B11-4C57-8155-A0CAD606BE58}" type="presOf" srcId="{7CA1D293-C0F6-4A05-807E-0E6690CBEDA5}" destId="{F20A1620-F94F-4AC4-B6B4-EAAE3B9BF68D}" srcOrd="0" destOrd="1" presId="urn:microsoft.com/office/officeart/2005/8/layout/chevron2"/>
    <dgm:cxn modelId="{0413AFBA-6D5E-41E0-8332-51E9B4512204}" type="presOf" srcId="{AEF96CB2-4676-4E13-A491-D896AD6AFBB5}" destId="{C8267F29-DA5B-4289-96BD-E5CC0E75F0EC}" srcOrd="0" destOrd="1" presId="urn:microsoft.com/office/officeart/2005/8/layout/chevron2"/>
    <dgm:cxn modelId="{C5401709-FB85-4683-AB98-A3250D25D3D8}" srcId="{0BBDBC6D-15B2-4C6D-A2A0-632A738E09B8}" destId="{3AF8FCAE-998A-4452-955A-C67889B7CA48}" srcOrd="1" destOrd="0" parTransId="{71C83900-0313-4EAD-AF6E-2EAC4044B61D}" sibTransId="{A18320AC-2A93-4413-A008-85B46B79A7F8}"/>
    <dgm:cxn modelId="{7C2C823A-2AAF-473F-A76A-42B666790C01}" srcId="{1E6C21B3-AC62-47B3-AF13-3A1F3A25E4FC}" destId="{C36D4144-6467-41AA-93D3-BDA08AA9C3D0}" srcOrd="1" destOrd="0" parTransId="{B18A49B4-FDC0-4E1C-86BC-5CE024D909C3}" sibTransId="{B38B83A2-30EB-43AA-B815-D73E7DFE7A71}"/>
    <dgm:cxn modelId="{69442957-175B-480F-9C07-BD5D2CD9EB82}" srcId="{0BBDBC6D-15B2-4C6D-A2A0-632A738E09B8}" destId="{8921B2F8-56AA-41C5-A2E4-2CE29D76391D}" srcOrd="2" destOrd="0" parTransId="{F20637FC-F1A7-44FB-B635-00CD87B509DA}" sibTransId="{ABAA3D2D-A663-4D68-868A-EA77633489DF}"/>
    <dgm:cxn modelId="{EDFBC671-AE91-483B-815D-99F2B5C8B105}" srcId="{3A062908-D4E7-4861-B488-5A66721EA95B}" destId="{7DA30CA0-AB55-4020-B6CC-DE4C650F7806}" srcOrd="2" destOrd="0" parTransId="{9D0FB338-3AD3-4C05-9565-890DDC148181}" sibTransId="{E2C8A55E-4EFB-4B9D-864A-8A61C8A519E6}"/>
    <dgm:cxn modelId="{772EDF6C-311B-4231-8561-1D585DE0B623}" type="presOf" srcId="{AAD59339-0037-43FC-AA7C-AAEBA304E141}" destId="{1A628147-890E-460C-B050-4E66BBC755DF}" srcOrd="0" destOrd="0" presId="urn:microsoft.com/office/officeart/2005/8/layout/chevron2"/>
    <dgm:cxn modelId="{80F35A64-58B4-4E91-B519-BADE29B03F59}" type="presOf" srcId="{BB769D1F-5493-4CFC-863F-032B207F8DE7}" destId="{D5226C8C-8852-45B8-83B8-20FBFDD307BD}" srcOrd="0" destOrd="2" presId="urn:microsoft.com/office/officeart/2005/8/layout/chevron2"/>
    <dgm:cxn modelId="{064D559D-143B-4140-B1A9-6ACC4D665938}" srcId="{D62EF1DC-2D79-4CEF-B2B4-110D5CE35012}" destId="{0BBDBC6D-15B2-4C6D-A2A0-632A738E09B8}" srcOrd="1" destOrd="0" parTransId="{DB4006BB-916F-4E07-A3C6-B20D66D557AE}" sibTransId="{CF54C4EA-74D1-4675-AC0D-E07B56258467}"/>
    <dgm:cxn modelId="{809FC9CA-CE80-4B93-947D-D6C460466626}" type="presOf" srcId="{931EC50F-0DDF-458D-A612-6FCB34C1FDD8}" destId="{D5226C8C-8852-45B8-83B8-20FBFDD307BD}" srcOrd="0" destOrd="0" presId="urn:microsoft.com/office/officeart/2005/8/layout/chevron2"/>
    <dgm:cxn modelId="{9F8AE521-1C04-4435-B55D-465C06AE34DD}" type="presOf" srcId="{8921B2F8-56AA-41C5-A2E4-2CE29D76391D}" destId="{BA45EA33-6551-4084-87DA-BE10C1EBA3D2}" srcOrd="0" destOrd="2" presId="urn:microsoft.com/office/officeart/2005/8/layout/chevron2"/>
    <dgm:cxn modelId="{F7E237E6-0FEE-4A95-A124-A98551C9F56F}" type="presOf" srcId="{C36D4144-6467-41AA-93D3-BDA08AA9C3D0}" destId="{D5226C8C-8852-45B8-83B8-20FBFDD307BD}" srcOrd="0" destOrd="1" presId="urn:microsoft.com/office/officeart/2005/8/layout/chevron2"/>
    <dgm:cxn modelId="{B02C8415-AE27-4EE2-82C8-5846D7773EBA}" type="presOf" srcId="{70F16733-657C-41EB-8DF7-BF453A734A90}" destId="{DA0C80D6-ADA6-48A2-B55A-EB90EE9B108A}" srcOrd="0" destOrd="0" presId="urn:microsoft.com/office/officeart/2005/8/layout/chevron2"/>
    <dgm:cxn modelId="{0BA4C99E-B1F6-4882-93D8-F4B1884ABB23}" srcId="{AAD59339-0037-43FC-AA7C-AAEBA304E141}" destId="{9323E324-5EFA-404B-A981-994EBF79FBE7}" srcOrd="2" destOrd="0" parTransId="{92A98C3E-0563-4078-9935-0FEAD2ECEB14}" sibTransId="{0F7F93B1-80D5-4304-9370-C7DB3B41DE25}"/>
    <dgm:cxn modelId="{A94DCFE7-D606-4354-89C3-748AA5F34407}" srcId="{D62EF1DC-2D79-4CEF-B2B4-110D5CE35012}" destId="{AAD59339-0037-43FC-AA7C-AAEBA304E141}" srcOrd="4" destOrd="0" parTransId="{B03631A3-6AC0-472A-BA88-9A6382FCED64}" sibTransId="{7BD771B1-A358-4732-8183-6F7309809E58}"/>
    <dgm:cxn modelId="{896F3EC5-F869-49C4-B91D-AC5CFC631BC9}" srcId="{1E6C21B3-AC62-47B3-AF13-3A1F3A25E4FC}" destId="{931EC50F-0DDF-458D-A612-6FCB34C1FDD8}" srcOrd="0" destOrd="0" parTransId="{F4594962-A458-4FF7-9717-ADD22DE615F0}" sibTransId="{6B9F5759-5601-4429-8DA1-3805791F05DB}"/>
    <dgm:cxn modelId="{1EF59EF2-FD5D-4E24-A27C-DD04F2FC9A5E}" type="presOf" srcId="{9323E324-5EFA-404B-A981-994EBF79FBE7}" destId="{F20A1620-F94F-4AC4-B6B4-EAAE3B9BF68D}" srcOrd="0" destOrd="2" presId="urn:microsoft.com/office/officeart/2005/8/layout/chevron2"/>
    <dgm:cxn modelId="{E0C05944-256C-4E3A-8324-9D45F6863913}" type="presOf" srcId="{0BBDBC6D-15B2-4C6D-A2A0-632A738E09B8}" destId="{472A78E7-C2B1-4F2B-8198-93236EB0B730}" srcOrd="0" destOrd="0" presId="urn:microsoft.com/office/officeart/2005/8/layout/chevron2"/>
    <dgm:cxn modelId="{B1A33DFD-742E-45F2-BF2F-DA192FDE4C84}" srcId="{0BBDBC6D-15B2-4C6D-A2A0-632A738E09B8}" destId="{26FED5CB-0EE2-4D67-BA50-2FAFF37F882F}" srcOrd="0" destOrd="0" parTransId="{5B1629FD-4EDE-4CED-A663-6E54B66B29AA}" sibTransId="{38D761CB-EB19-4BEE-86E0-1571CCB85062}"/>
    <dgm:cxn modelId="{6FA62ACB-25EB-435D-8B31-543A3E7194C1}" srcId="{3A062908-D4E7-4861-B488-5A66721EA95B}" destId="{AEF96CB2-4676-4E13-A491-D896AD6AFBB5}" srcOrd="1" destOrd="0" parTransId="{0AE3E8FE-E512-418F-B26E-3625711871C5}" sibTransId="{3378667B-B65B-4D49-A7DE-809A59ACA1E7}"/>
    <dgm:cxn modelId="{8CE6571C-A5E1-4122-97A2-370141BA5DE6}" type="presParOf" srcId="{237EBC75-D0E5-4317-8C42-5166A5E27B2B}" destId="{33462F4E-F20C-4B78-B4C7-64C87430D109}" srcOrd="0" destOrd="0" presId="urn:microsoft.com/office/officeart/2005/8/layout/chevron2"/>
    <dgm:cxn modelId="{315387E3-37F4-4D14-A57C-437D0998DE9C}" type="presParOf" srcId="{33462F4E-F20C-4B78-B4C7-64C87430D109}" destId="{11C223B4-F439-4FFF-BE25-B86FD0857C77}" srcOrd="0" destOrd="0" presId="urn:microsoft.com/office/officeart/2005/8/layout/chevron2"/>
    <dgm:cxn modelId="{E3D11CC6-1153-4522-8ADF-9282F3373D19}" type="presParOf" srcId="{33462F4E-F20C-4B78-B4C7-64C87430D109}" destId="{DA0C80D6-ADA6-48A2-B55A-EB90EE9B108A}" srcOrd="1" destOrd="0" presId="urn:microsoft.com/office/officeart/2005/8/layout/chevron2"/>
    <dgm:cxn modelId="{68D2CE81-3B3E-418E-AFCB-5D5C13B71308}" type="presParOf" srcId="{237EBC75-D0E5-4317-8C42-5166A5E27B2B}" destId="{847F5850-3D60-4A30-AB19-D91D9D0EAF29}" srcOrd="1" destOrd="0" presId="urn:microsoft.com/office/officeart/2005/8/layout/chevron2"/>
    <dgm:cxn modelId="{076E5D82-2DA3-4D4B-930E-89F03CC3A5E5}" type="presParOf" srcId="{237EBC75-D0E5-4317-8C42-5166A5E27B2B}" destId="{9198F8AD-2CE9-46C2-93E5-092B123E29B1}" srcOrd="2" destOrd="0" presId="urn:microsoft.com/office/officeart/2005/8/layout/chevron2"/>
    <dgm:cxn modelId="{4BED891A-448D-4E3E-86E3-5FCA5F83BDD3}" type="presParOf" srcId="{9198F8AD-2CE9-46C2-93E5-092B123E29B1}" destId="{472A78E7-C2B1-4F2B-8198-93236EB0B730}" srcOrd="0" destOrd="0" presId="urn:microsoft.com/office/officeart/2005/8/layout/chevron2"/>
    <dgm:cxn modelId="{4A9DEFC5-5A7D-4A46-A379-C56BC2952632}" type="presParOf" srcId="{9198F8AD-2CE9-46C2-93E5-092B123E29B1}" destId="{BA45EA33-6551-4084-87DA-BE10C1EBA3D2}" srcOrd="1" destOrd="0" presId="urn:microsoft.com/office/officeart/2005/8/layout/chevron2"/>
    <dgm:cxn modelId="{23ED06E7-05D1-468B-A0E0-913FF4C9CF88}" type="presParOf" srcId="{237EBC75-D0E5-4317-8C42-5166A5E27B2B}" destId="{05D122C2-8659-4A5D-B0BC-82C9A1F3BC06}" srcOrd="3" destOrd="0" presId="urn:microsoft.com/office/officeart/2005/8/layout/chevron2"/>
    <dgm:cxn modelId="{70088320-44AA-4C29-8E6B-CE089296AC18}" type="presParOf" srcId="{237EBC75-D0E5-4317-8C42-5166A5E27B2B}" destId="{6AD48383-E84D-4609-8017-2EB6D2E911FC}" srcOrd="4" destOrd="0" presId="urn:microsoft.com/office/officeart/2005/8/layout/chevron2"/>
    <dgm:cxn modelId="{0D848631-4376-4CE0-9A34-CCBC1EF6CFB0}" type="presParOf" srcId="{6AD48383-E84D-4609-8017-2EB6D2E911FC}" destId="{19AECD35-092B-4993-AC8C-0B8C21BC1D23}" srcOrd="0" destOrd="0" presId="urn:microsoft.com/office/officeart/2005/8/layout/chevron2"/>
    <dgm:cxn modelId="{E70078BC-8132-40AB-9904-8C0FE9CD0FDF}" type="presParOf" srcId="{6AD48383-E84D-4609-8017-2EB6D2E911FC}" destId="{C8267F29-DA5B-4289-96BD-E5CC0E75F0EC}" srcOrd="1" destOrd="0" presId="urn:microsoft.com/office/officeart/2005/8/layout/chevron2"/>
    <dgm:cxn modelId="{AB58C2DE-E200-4B11-A67B-BBCEEE1621B7}" type="presParOf" srcId="{237EBC75-D0E5-4317-8C42-5166A5E27B2B}" destId="{C7EE6688-08C8-4BF6-BDD0-40347C3CF121}" srcOrd="5" destOrd="0" presId="urn:microsoft.com/office/officeart/2005/8/layout/chevron2"/>
    <dgm:cxn modelId="{3AD3C6CB-D12B-481F-AAAA-8B0412F3072C}" type="presParOf" srcId="{237EBC75-D0E5-4317-8C42-5166A5E27B2B}" destId="{5AE4D642-4DEB-48BA-9A18-00162E5F5542}" srcOrd="6" destOrd="0" presId="urn:microsoft.com/office/officeart/2005/8/layout/chevron2"/>
    <dgm:cxn modelId="{159980DC-DA5D-414F-B683-DD619224205F}" type="presParOf" srcId="{5AE4D642-4DEB-48BA-9A18-00162E5F5542}" destId="{8F78A52E-81F7-481C-A4BF-FB9671DF60B8}" srcOrd="0" destOrd="0" presId="urn:microsoft.com/office/officeart/2005/8/layout/chevron2"/>
    <dgm:cxn modelId="{E9F48CAE-7EC7-4A9B-B7BD-6FBE87DDE5DD}" type="presParOf" srcId="{5AE4D642-4DEB-48BA-9A18-00162E5F5542}" destId="{D5226C8C-8852-45B8-83B8-20FBFDD307BD}" srcOrd="1" destOrd="0" presId="urn:microsoft.com/office/officeart/2005/8/layout/chevron2"/>
    <dgm:cxn modelId="{64FAD5EE-2886-479A-8EAA-783C875D4F71}" type="presParOf" srcId="{237EBC75-D0E5-4317-8C42-5166A5E27B2B}" destId="{506E703D-840A-4FDD-A402-1FD258380A89}" srcOrd="7" destOrd="0" presId="urn:microsoft.com/office/officeart/2005/8/layout/chevron2"/>
    <dgm:cxn modelId="{5C8E4AFA-6680-4543-A2BC-9464767E1252}" type="presParOf" srcId="{237EBC75-D0E5-4317-8C42-5166A5E27B2B}" destId="{1A172F4F-FD94-480C-AEAF-E65256BC45AF}" srcOrd="8" destOrd="0" presId="urn:microsoft.com/office/officeart/2005/8/layout/chevron2"/>
    <dgm:cxn modelId="{F58B6463-D1E1-4D49-BBDA-EAA43A2E16CA}" type="presParOf" srcId="{1A172F4F-FD94-480C-AEAF-E65256BC45AF}" destId="{1A628147-890E-460C-B050-4E66BBC755DF}" srcOrd="0" destOrd="0" presId="urn:microsoft.com/office/officeart/2005/8/layout/chevron2"/>
    <dgm:cxn modelId="{90B3E3F9-C4CA-456A-8634-C78B55B19E5D}" type="presParOf" srcId="{1A172F4F-FD94-480C-AEAF-E65256BC45AF}" destId="{F20A1620-F94F-4AC4-B6B4-EAAE3B9BF68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DB8453-1CC4-42C8-8714-52E8F565196A}" type="doc">
      <dgm:prSet loTypeId="urn:microsoft.com/office/officeart/2005/8/layout/equation2" loCatId="process" qsTypeId="urn:microsoft.com/office/officeart/2005/8/quickstyle/3d1" qsCatId="3D" csTypeId="urn:microsoft.com/office/officeart/2005/8/colors/accent1_2" csCatId="accent1" phldr="1"/>
      <dgm:spPr/>
    </dgm:pt>
    <dgm:pt modelId="{F9EB8D8A-F3A1-42ED-B0B8-6F44B606F4F0}">
      <dgm:prSet phldrT="[Text]"/>
      <dgm:spPr/>
      <dgm:t>
        <a:bodyPr/>
        <a:lstStyle/>
        <a:p>
          <a:r>
            <a:rPr lang="en-ID" dirty="0" smtClean="0"/>
            <a:t>27 SMPN ONLINE</a:t>
          </a:r>
          <a:endParaRPr lang="en-US" dirty="0"/>
        </a:p>
      </dgm:t>
    </dgm:pt>
    <dgm:pt modelId="{EE8C6C56-C9D8-4297-9615-0803B5FBBAB2}" type="parTrans" cxnId="{A37D57B8-C041-4DC9-ADF3-6EB1EDA7D8F5}">
      <dgm:prSet/>
      <dgm:spPr/>
      <dgm:t>
        <a:bodyPr/>
        <a:lstStyle/>
        <a:p>
          <a:endParaRPr lang="en-US"/>
        </a:p>
      </dgm:t>
    </dgm:pt>
    <dgm:pt modelId="{CA9D0439-129C-4A85-92B7-50889169EC4F}" type="sibTrans" cxnId="{A37D57B8-C041-4DC9-ADF3-6EB1EDA7D8F5}">
      <dgm:prSet/>
      <dgm:spPr/>
      <dgm:t>
        <a:bodyPr/>
        <a:lstStyle/>
        <a:p>
          <a:endParaRPr lang="en-US"/>
        </a:p>
      </dgm:t>
    </dgm:pt>
    <dgm:pt modelId="{7BE28855-6514-4D8A-9AEA-D6146241964F}">
      <dgm:prSet phldrT="[Text]"/>
      <dgm:spPr/>
      <dgm:t>
        <a:bodyPr/>
        <a:lstStyle/>
        <a:p>
          <a:r>
            <a:rPr lang="en-ID" dirty="0" smtClean="0"/>
            <a:t>12 SDN ONLINE</a:t>
          </a:r>
          <a:endParaRPr lang="en-US" dirty="0"/>
        </a:p>
      </dgm:t>
    </dgm:pt>
    <dgm:pt modelId="{E9548C07-DB45-4130-9483-D09144255349}" type="parTrans" cxnId="{464F36D0-954C-4CD0-AEA0-11BAA4396851}">
      <dgm:prSet/>
      <dgm:spPr/>
      <dgm:t>
        <a:bodyPr/>
        <a:lstStyle/>
        <a:p>
          <a:endParaRPr lang="en-US"/>
        </a:p>
      </dgm:t>
    </dgm:pt>
    <dgm:pt modelId="{91441A5A-8175-4BA3-BEE2-8FDE0D9349E9}" type="sibTrans" cxnId="{464F36D0-954C-4CD0-AEA0-11BAA4396851}">
      <dgm:prSet/>
      <dgm:spPr/>
      <dgm:t>
        <a:bodyPr/>
        <a:lstStyle/>
        <a:p>
          <a:endParaRPr lang="en-US"/>
        </a:p>
      </dgm:t>
    </dgm:pt>
    <dgm:pt modelId="{8D260756-E1D7-41D3-96A1-EDF08E0EC727}">
      <dgm:prSet phldrT="[Text]"/>
      <dgm:spPr/>
      <dgm:t>
        <a:bodyPr/>
        <a:lstStyle/>
        <a:p>
          <a:r>
            <a:rPr lang="en-ID" dirty="0" smtClean="0"/>
            <a:t>APLIKASI MILIK SENDIRI SEMUA SEKOLAH/MADRASAH DAPAT MENGGUNAKAN</a:t>
          </a:r>
          <a:endParaRPr lang="en-US" dirty="0"/>
        </a:p>
      </dgm:t>
    </dgm:pt>
    <dgm:pt modelId="{6C87CC81-12FB-42EA-9660-C9EF32F837D3}" type="parTrans" cxnId="{4F6FEEF3-9BD8-49A8-9AC6-2F036F46132F}">
      <dgm:prSet/>
      <dgm:spPr/>
      <dgm:t>
        <a:bodyPr/>
        <a:lstStyle/>
        <a:p>
          <a:endParaRPr lang="en-US"/>
        </a:p>
      </dgm:t>
    </dgm:pt>
    <dgm:pt modelId="{353D8FA5-8D48-4763-A9B2-2F81CA4281B9}" type="sibTrans" cxnId="{4F6FEEF3-9BD8-49A8-9AC6-2F036F46132F}">
      <dgm:prSet/>
      <dgm:spPr/>
      <dgm:t>
        <a:bodyPr/>
        <a:lstStyle/>
        <a:p>
          <a:endParaRPr lang="en-US"/>
        </a:p>
      </dgm:t>
    </dgm:pt>
    <dgm:pt modelId="{2C417F50-4E6E-45F5-9B60-ADC03A3DC3FA}" type="pres">
      <dgm:prSet presAssocID="{E3DB8453-1CC4-42C8-8714-52E8F565196A}" presName="Name0" presStyleCnt="0">
        <dgm:presLayoutVars>
          <dgm:dir/>
          <dgm:resizeHandles val="exact"/>
        </dgm:presLayoutVars>
      </dgm:prSet>
      <dgm:spPr/>
    </dgm:pt>
    <dgm:pt modelId="{0E6586AE-054B-4EE6-9E64-6F999D8B0C38}" type="pres">
      <dgm:prSet presAssocID="{E3DB8453-1CC4-42C8-8714-52E8F565196A}" presName="vNodes" presStyleCnt="0"/>
      <dgm:spPr/>
    </dgm:pt>
    <dgm:pt modelId="{79A0D511-D62E-4E24-A327-38D2F787FF0D}" type="pres">
      <dgm:prSet presAssocID="{F9EB8D8A-F3A1-42ED-B0B8-6F44B606F4F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5411BF-D249-4784-9956-CF41F0826903}" type="pres">
      <dgm:prSet presAssocID="{CA9D0439-129C-4A85-92B7-50889169EC4F}" presName="spacerT" presStyleCnt="0"/>
      <dgm:spPr/>
    </dgm:pt>
    <dgm:pt modelId="{FA8D6F63-03BD-4181-9BC1-C1EB275B8A51}" type="pres">
      <dgm:prSet presAssocID="{CA9D0439-129C-4A85-92B7-50889169EC4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D361733-11BB-48E7-A273-7D5F85271762}" type="pres">
      <dgm:prSet presAssocID="{CA9D0439-129C-4A85-92B7-50889169EC4F}" presName="spacerB" presStyleCnt="0"/>
      <dgm:spPr/>
    </dgm:pt>
    <dgm:pt modelId="{F0A0F39D-4C89-4530-9925-CF9B69C40FE7}" type="pres">
      <dgm:prSet presAssocID="{7BE28855-6514-4D8A-9AEA-D6146241964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F6446-C0EA-43A4-BB21-C3D089EB78F9}" type="pres">
      <dgm:prSet presAssocID="{E3DB8453-1CC4-42C8-8714-52E8F565196A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C074A7E8-0957-46D4-8E7E-A518EE9BD676}" type="pres">
      <dgm:prSet presAssocID="{E3DB8453-1CC4-42C8-8714-52E8F565196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662C554-7EBF-4467-A22A-A64DAFEE88ED}" type="pres">
      <dgm:prSet presAssocID="{E3DB8453-1CC4-42C8-8714-52E8F565196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5F6FC9-55FF-4B23-B98F-DBFD337F3A7D}" type="presOf" srcId="{7BE28855-6514-4D8A-9AEA-D6146241964F}" destId="{F0A0F39D-4C89-4530-9925-CF9B69C40FE7}" srcOrd="0" destOrd="0" presId="urn:microsoft.com/office/officeart/2005/8/layout/equation2"/>
    <dgm:cxn modelId="{50C0EB3A-9928-4B4A-ACE4-2DD1C1DCAC41}" type="presOf" srcId="{CA9D0439-129C-4A85-92B7-50889169EC4F}" destId="{FA8D6F63-03BD-4181-9BC1-C1EB275B8A51}" srcOrd="0" destOrd="0" presId="urn:microsoft.com/office/officeart/2005/8/layout/equation2"/>
    <dgm:cxn modelId="{464F36D0-954C-4CD0-AEA0-11BAA4396851}" srcId="{E3DB8453-1CC4-42C8-8714-52E8F565196A}" destId="{7BE28855-6514-4D8A-9AEA-D6146241964F}" srcOrd="1" destOrd="0" parTransId="{E9548C07-DB45-4130-9483-D09144255349}" sibTransId="{91441A5A-8175-4BA3-BEE2-8FDE0D9349E9}"/>
    <dgm:cxn modelId="{A37D57B8-C041-4DC9-ADF3-6EB1EDA7D8F5}" srcId="{E3DB8453-1CC4-42C8-8714-52E8F565196A}" destId="{F9EB8D8A-F3A1-42ED-B0B8-6F44B606F4F0}" srcOrd="0" destOrd="0" parTransId="{EE8C6C56-C9D8-4297-9615-0803B5FBBAB2}" sibTransId="{CA9D0439-129C-4A85-92B7-50889169EC4F}"/>
    <dgm:cxn modelId="{4F6FEEF3-9BD8-49A8-9AC6-2F036F46132F}" srcId="{E3DB8453-1CC4-42C8-8714-52E8F565196A}" destId="{8D260756-E1D7-41D3-96A1-EDF08E0EC727}" srcOrd="2" destOrd="0" parTransId="{6C87CC81-12FB-42EA-9660-C9EF32F837D3}" sibTransId="{353D8FA5-8D48-4763-A9B2-2F81CA4281B9}"/>
    <dgm:cxn modelId="{B8B9590F-C77C-4E9C-ACA0-F7BA95EF0BC1}" type="presOf" srcId="{91441A5A-8175-4BA3-BEE2-8FDE0D9349E9}" destId="{99DF6446-C0EA-43A4-BB21-C3D089EB78F9}" srcOrd="0" destOrd="0" presId="urn:microsoft.com/office/officeart/2005/8/layout/equation2"/>
    <dgm:cxn modelId="{BF3369EB-7647-4FB7-99AD-58938750DF64}" type="presOf" srcId="{E3DB8453-1CC4-42C8-8714-52E8F565196A}" destId="{2C417F50-4E6E-45F5-9B60-ADC03A3DC3FA}" srcOrd="0" destOrd="0" presId="urn:microsoft.com/office/officeart/2005/8/layout/equation2"/>
    <dgm:cxn modelId="{BABC864A-D69A-414D-A504-4E2F335637D8}" type="presOf" srcId="{F9EB8D8A-F3A1-42ED-B0B8-6F44B606F4F0}" destId="{79A0D511-D62E-4E24-A327-38D2F787FF0D}" srcOrd="0" destOrd="0" presId="urn:microsoft.com/office/officeart/2005/8/layout/equation2"/>
    <dgm:cxn modelId="{D5CFF39B-57CF-482A-A2FE-33D8B8B121F2}" type="presOf" srcId="{91441A5A-8175-4BA3-BEE2-8FDE0D9349E9}" destId="{C074A7E8-0957-46D4-8E7E-A518EE9BD676}" srcOrd="1" destOrd="0" presId="urn:microsoft.com/office/officeart/2005/8/layout/equation2"/>
    <dgm:cxn modelId="{0D04D765-A32E-4F35-AAB9-2488E91A012F}" type="presOf" srcId="{8D260756-E1D7-41D3-96A1-EDF08E0EC727}" destId="{C662C554-7EBF-4467-A22A-A64DAFEE88ED}" srcOrd="0" destOrd="0" presId="urn:microsoft.com/office/officeart/2005/8/layout/equation2"/>
    <dgm:cxn modelId="{A021247B-F598-48BF-98CB-0EFA54E344DC}" type="presParOf" srcId="{2C417F50-4E6E-45F5-9B60-ADC03A3DC3FA}" destId="{0E6586AE-054B-4EE6-9E64-6F999D8B0C38}" srcOrd="0" destOrd="0" presId="urn:microsoft.com/office/officeart/2005/8/layout/equation2"/>
    <dgm:cxn modelId="{74B477BC-0A64-4DDA-8DF5-745B23CE5FAE}" type="presParOf" srcId="{0E6586AE-054B-4EE6-9E64-6F999D8B0C38}" destId="{79A0D511-D62E-4E24-A327-38D2F787FF0D}" srcOrd="0" destOrd="0" presId="urn:microsoft.com/office/officeart/2005/8/layout/equation2"/>
    <dgm:cxn modelId="{A367F03B-0429-40A9-B373-0D3975651060}" type="presParOf" srcId="{0E6586AE-054B-4EE6-9E64-6F999D8B0C38}" destId="{2D5411BF-D249-4784-9956-CF41F0826903}" srcOrd="1" destOrd="0" presId="urn:microsoft.com/office/officeart/2005/8/layout/equation2"/>
    <dgm:cxn modelId="{E0A5FDB4-259A-4237-97DA-EE1C67CB70F1}" type="presParOf" srcId="{0E6586AE-054B-4EE6-9E64-6F999D8B0C38}" destId="{FA8D6F63-03BD-4181-9BC1-C1EB275B8A51}" srcOrd="2" destOrd="0" presId="urn:microsoft.com/office/officeart/2005/8/layout/equation2"/>
    <dgm:cxn modelId="{4A51F0BB-E4A0-43D9-8E1C-A1D455887764}" type="presParOf" srcId="{0E6586AE-054B-4EE6-9E64-6F999D8B0C38}" destId="{DD361733-11BB-48E7-A273-7D5F85271762}" srcOrd="3" destOrd="0" presId="urn:microsoft.com/office/officeart/2005/8/layout/equation2"/>
    <dgm:cxn modelId="{975EDF97-BC15-447E-AEFF-8893C0BEC2B1}" type="presParOf" srcId="{0E6586AE-054B-4EE6-9E64-6F999D8B0C38}" destId="{F0A0F39D-4C89-4530-9925-CF9B69C40FE7}" srcOrd="4" destOrd="0" presId="urn:microsoft.com/office/officeart/2005/8/layout/equation2"/>
    <dgm:cxn modelId="{8AB83AC5-B0B6-4240-ADB0-60F3136CD2EB}" type="presParOf" srcId="{2C417F50-4E6E-45F5-9B60-ADC03A3DC3FA}" destId="{99DF6446-C0EA-43A4-BB21-C3D089EB78F9}" srcOrd="1" destOrd="0" presId="urn:microsoft.com/office/officeart/2005/8/layout/equation2"/>
    <dgm:cxn modelId="{21F387DD-5CA0-45EC-BDD0-943CB452B07D}" type="presParOf" srcId="{99DF6446-C0EA-43A4-BB21-C3D089EB78F9}" destId="{C074A7E8-0957-46D4-8E7E-A518EE9BD676}" srcOrd="0" destOrd="0" presId="urn:microsoft.com/office/officeart/2005/8/layout/equation2"/>
    <dgm:cxn modelId="{EE2D4548-F84C-4391-BB3E-97CCFF74CE3C}" type="presParOf" srcId="{2C417F50-4E6E-45F5-9B60-ADC03A3DC3FA}" destId="{C662C554-7EBF-4467-A22A-A64DAFEE88E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223B4-F439-4FFF-BE25-B86FD0857C77}">
      <dsp:nvSpPr>
        <dsp:cNvPr id="0" name=""/>
        <dsp:cNvSpPr/>
      </dsp:nvSpPr>
      <dsp:spPr>
        <a:xfrm rot="5400000">
          <a:off x="-176410" y="178091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2014</a:t>
          </a:r>
          <a:endParaRPr lang="en-US" sz="2100" kern="1200" dirty="0"/>
        </a:p>
      </dsp:txBody>
      <dsp:txXfrm rot="-5400000">
        <a:off x="1" y="413307"/>
        <a:ext cx="823251" cy="352821"/>
      </dsp:txXfrm>
    </dsp:sp>
    <dsp:sp modelId="{DA0C80D6-ADA6-48A2-B55A-EB90EE9B108A}">
      <dsp:nvSpPr>
        <dsp:cNvPr id="0" name=""/>
        <dsp:cNvSpPr/>
      </dsp:nvSpPr>
      <dsp:spPr>
        <a:xfrm rot="5400000">
          <a:off x="4429876" y="-3604945"/>
          <a:ext cx="764447" cy="79776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FULL OFFLINE</a:t>
          </a:r>
          <a:endParaRPr lang="en-US" sz="1300" kern="1200" dirty="0"/>
        </a:p>
      </dsp:txBody>
      <dsp:txXfrm rot="-5400000">
        <a:off x="823251" y="38997"/>
        <a:ext cx="7940381" cy="689813"/>
      </dsp:txXfrm>
    </dsp:sp>
    <dsp:sp modelId="{472A78E7-C2B1-4F2B-8198-93236EB0B730}">
      <dsp:nvSpPr>
        <dsp:cNvPr id="0" name=""/>
        <dsp:cNvSpPr/>
      </dsp:nvSpPr>
      <dsp:spPr>
        <a:xfrm rot="5400000">
          <a:off x="-176410" y="1237899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100" kern="1200" dirty="0" smtClean="0"/>
            <a:t>2015</a:t>
          </a:r>
          <a:endParaRPr lang="en-US" sz="2100" kern="1200" dirty="0"/>
        </a:p>
      </dsp:txBody>
      <dsp:txXfrm rot="-5400000">
        <a:off x="1" y="1473115"/>
        <a:ext cx="823251" cy="352821"/>
      </dsp:txXfrm>
    </dsp:sp>
    <dsp:sp modelId="{BA45EA33-6551-4084-87DA-BE10C1EBA3D2}">
      <dsp:nvSpPr>
        <dsp:cNvPr id="0" name=""/>
        <dsp:cNvSpPr/>
      </dsp:nvSpPr>
      <dsp:spPr>
        <a:xfrm rot="5400000">
          <a:off x="4429876" y="-2545137"/>
          <a:ext cx="764447" cy="79776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PPDB OFFLINE DAN PPDB ONLINE TAHUN KE – 1 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6 SMPN, 6 SMAN, 6 SMKN (ONLINE)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BEKERJASAMA DENGAN PUSTEKOM KEMDIKBUD</a:t>
          </a:r>
          <a:endParaRPr lang="en-US" sz="1300" kern="1200" dirty="0"/>
        </a:p>
      </dsp:txBody>
      <dsp:txXfrm rot="-5400000">
        <a:off x="823251" y="1098805"/>
        <a:ext cx="7940381" cy="689813"/>
      </dsp:txXfrm>
    </dsp:sp>
    <dsp:sp modelId="{19AECD35-092B-4993-AC8C-0B8C21BC1D23}">
      <dsp:nvSpPr>
        <dsp:cNvPr id="0" name=""/>
        <dsp:cNvSpPr/>
      </dsp:nvSpPr>
      <dsp:spPr>
        <a:xfrm rot="5400000">
          <a:off x="-176410" y="2297707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100" kern="1200" dirty="0" smtClean="0"/>
            <a:t>2016</a:t>
          </a:r>
          <a:endParaRPr lang="en-US" sz="2100" kern="1200" dirty="0"/>
        </a:p>
      </dsp:txBody>
      <dsp:txXfrm rot="-5400000">
        <a:off x="1" y="2532923"/>
        <a:ext cx="823251" cy="352821"/>
      </dsp:txXfrm>
    </dsp:sp>
    <dsp:sp modelId="{C8267F29-DA5B-4289-96BD-E5CC0E75F0EC}">
      <dsp:nvSpPr>
        <dsp:cNvPr id="0" name=""/>
        <dsp:cNvSpPr/>
      </dsp:nvSpPr>
      <dsp:spPr>
        <a:xfrm rot="5400000">
          <a:off x="4429876" y="-1485328"/>
          <a:ext cx="764447" cy="79776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PPDB OFFLINE DAN PPDB ONLINE TAHUN KE - 2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9 SMPN, 6 SMAN, 6 SMKN (ONLINE)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APLIKASI PIHAK KETIGA</a:t>
          </a:r>
          <a:endParaRPr lang="en-US" sz="1300" kern="1200" dirty="0"/>
        </a:p>
      </dsp:txBody>
      <dsp:txXfrm rot="-5400000">
        <a:off x="823251" y="2158614"/>
        <a:ext cx="7940381" cy="689813"/>
      </dsp:txXfrm>
    </dsp:sp>
    <dsp:sp modelId="{8F78A52E-81F7-481C-A4BF-FB9671DF60B8}">
      <dsp:nvSpPr>
        <dsp:cNvPr id="0" name=""/>
        <dsp:cNvSpPr/>
      </dsp:nvSpPr>
      <dsp:spPr>
        <a:xfrm rot="5400000">
          <a:off x="-176410" y="3357516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100" kern="1200" dirty="0" smtClean="0"/>
            <a:t>2017</a:t>
          </a:r>
          <a:endParaRPr lang="en-US" sz="2100" kern="1200" dirty="0"/>
        </a:p>
      </dsp:txBody>
      <dsp:txXfrm rot="-5400000">
        <a:off x="1" y="3592732"/>
        <a:ext cx="823251" cy="352821"/>
      </dsp:txXfrm>
    </dsp:sp>
    <dsp:sp modelId="{D5226C8C-8852-45B8-83B8-20FBFDD307BD}">
      <dsp:nvSpPr>
        <dsp:cNvPr id="0" name=""/>
        <dsp:cNvSpPr/>
      </dsp:nvSpPr>
      <dsp:spPr>
        <a:xfrm rot="5400000">
          <a:off x="4429876" y="-425520"/>
          <a:ext cx="764447" cy="79776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PPDB OFFLINE DAN PPDB ONLINE TAHUN KE - 3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21 SMPN (ONLINE)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APLIKASI PIHAK KETIGA</a:t>
          </a:r>
          <a:endParaRPr lang="en-US" sz="1300" kern="1200" dirty="0"/>
        </a:p>
      </dsp:txBody>
      <dsp:txXfrm rot="-5400000">
        <a:off x="823251" y="3218422"/>
        <a:ext cx="7940381" cy="689813"/>
      </dsp:txXfrm>
    </dsp:sp>
    <dsp:sp modelId="{1A628147-890E-460C-B050-4E66BBC755DF}">
      <dsp:nvSpPr>
        <dsp:cNvPr id="0" name=""/>
        <dsp:cNvSpPr/>
      </dsp:nvSpPr>
      <dsp:spPr>
        <a:xfrm rot="5400000">
          <a:off x="-176410" y="4417324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100" kern="1200" dirty="0" smtClean="0"/>
            <a:t>2018</a:t>
          </a:r>
          <a:endParaRPr lang="en-US" sz="2100" kern="1200" dirty="0"/>
        </a:p>
      </dsp:txBody>
      <dsp:txXfrm rot="-5400000">
        <a:off x="1" y="4652540"/>
        <a:ext cx="823251" cy="352821"/>
      </dsp:txXfrm>
    </dsp:sp>
    <dsp:sp modelId="{F20A1620-F94F-4AC4-B6B4-EAAE3B9BF68D}">
      <dsp:nvSpPr>
        <dsp:cNvPr id="0" name=""/>
        <dsp:cNvSpPr/>
      </dsp:nvSpPr>
      <dsp:spPr>
        <a:xfrm rot="5400000">
          <a:off x="4429876" y="634288"/>
          <a:ext cx="764447" cy="79776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PPDB OFFLINE DAN PPDB ONLINE TAHUN KE - 4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27 SMPN DAN 3 SDN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sz="1300" kern="1200" dirty="0" smtClean="0"/>
            <a:t>APLIKASI PIHAK KETIGA</a:t>
          </a:r>
          <a:endParaRPr lang="en-US" sz="1300" kern="1200" dirty="0"/>
        </a:p>
      </dsp:txBody>
      <dsp:txXfrm rot="-5400000">
        <a:off x="823251" y="4278231"/>
        <a:ext cx="7940381" cy="689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0D511-D62E-4E24-A327-38D2F787FF0D}">
      <dsp:nvSpPr>
        <dsp:cNvPr id="0" name=""/>
        <dsp:cNvSpPr/>
      </dsp:nvSpPr>
      <dsp:spPr>
        <a:xfrm>
          <a:off x="777874" y="1093"/>
          <a:ext cx="1825625" cy="18256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600" kern="1200" dirty="0" smtClean="0"/>
            <a:t>27 SMPN ONLINE</a:t>
          </a:r>
          <a:endParaRPr lang="en-US" sz="2600" kern="1200" dirty="0"/>
        </a:p>
      </dsp:txBody>
      <dsp:txXfrm>
        <a:off x="1045231" y="268450"/>
        <a:ext cx="1290911" cy="1290911"/>
      </dsp:txXfrm>
    </dsp:sp>
    <dsp:sp modelId="{FA8D6F63-03BD-4181-9BC1-C1EB275B8A51}">
      <dsp:nvSpPr>
        <dsp:cNvPr id="0" name=""/>
        <dsp:cNvSpPr/>
      </dsp:nvSpPr>
      <dsp:spPr>
        <a:xfrm>
          <a:off x="1161256" y="1974958"/>
          <a:ext cx="1058862" cy="105886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301608" y="2379867"/>
        <a:ext cx="778158" cy="249044"/>
      </dsp:txXfrm>
    </dsp:sp>
    <dsp:sp modelId="{F0A0F39D-4C89-4530-9925-CF9B69C40FE7}">
      <dsp:nvSpPr>
        <dsp:cNvPr id="0" name=""/>
        <dsp:cNvSpPr/>
      </dsp:nvSpPr>
      <dsp:spPr>
        <a:xfrm>
          <a:off x="777874" y="3182062"/>
          <a:ext cx="1825625" cy="18256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600" kern="1200" dirty="0" smtClean="0"/>
            <a:t>12 SDN ONLINE</a:t>
          </a:r>
          <a:endParaRPr lang="en-US" sz="2600" kern="1200" dirty="0"/>
        </a:p>
      </dsp:txBody>
      <dsp:txXfrm>
        <a:off x="1045231" y="3449419"/>
        <a:ext cx="1290911" cy="1290911"/>
      </dsp:txXfrm>
    </dsp:sp>
    <dsp:sp modelId="{99DF6446-C0EA-43A4-BB21-C3D089EB78F9}">
      <dsp:nvSpPr>
        <dsp:cNvPr id="0" name=""/>
        <dsp:cNvSpPr/>
      </dsp:nvSpPr>
      <dsp:spPr>
        <a:xfrm>
          <a:off x="2877343" y="2164823"/>
          <a:ext cx="580548" cy="67913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877343" y="2300649"/>
        <a:ext cx="406384" cy="407480"/>
      </dsp:txXfrm>
    </dsp:sp>
    <dsp:sp modelId="{C662C554-7EBF-4467-A22A-A64DAFEE88ED}">
      <dsp:nvSpPr>
        <dsp:cNvPr id="0" name=""/>
        <dsp:cNvSpPr/>
      </dsp:nvSpPr>
      <dsp:spPr>
        <a:xfrm>
          <a:off x="3698875" y="678765"/>
          <a:ext cx="3651250" cy="36512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kern="1200" dirty="0" smtClean="0"/>
            <a:t>APLIKASI MILIK SENDIRI SEMUA SEKOLAH/MADRASAH DAPAT MENGGUNAKAN</a:t>
          </a:r>
          <a:endParaRPr lang="en-US" sz="2000" kern="1200" dirty="0"/>
        </a:p>
      </dsp:txBody>
      <dsp:txXfrm>
        <a:off x="4233588" y="1213478"/>
        <a:ext cx="2581824" cy="2581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558829"/>
          </a:xfrm>
          <a:prstGeom prst="rect">
            <a:avLst/>
          </a:prstGeom>
        </p:spPr>
        <p:txBody>
          <a:bodyPr vert="horz" lIns="103924" tIns="51961" rIns="103924" bIns="51961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558829"/>
          </a:xfrm>
          <a:prstGeom prst="rect">
            <a:avLst/>
          </a:prstGeom>
        </p:spPr>
        <p:txBody>
          <a:bodyPr vert="horz" lIns="103924" tIns="51961" rIns="103924" bIns="51961" rtlCol="0"/>
          <a:lstStyle>
            <a:lvl1pPr algn="r">
              <a:defRPr sz="1400"/>
            </a:lvl1pPr>
          </a:lstStyle>
          <a:p>
            <a:fld id="{80680FBE-A8DF-4758-9AC4-3A9E1039168F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579073"/>
            <a:ext cx="3056414" cy="558828"/>
          </a:xfrm>
          <a:prstGeom prst="rect">
            <a:avLst/>
          </a:prstGeom>
        </p:spPr>
        <p:txBody>
          <a:bodyPr vert="horz" lIns="103924" tIns="51961" rIns="103924" bIns="51961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10579073"/>
            <a:ext cx="3056414" cy="558828"/>
          </a:xfrm>
          <a:prstGeom prst="rect">
            <a:avLst/>
          </a:prstGeom>
        </p:spPr>
        <p:txBody>
          <a:bodyPr vert="horz" lIns="103924" tIns="51961" rIns="103924" bIns="51961" rtlCol="0" anchor="b"/>
          <a:lstStyle>
            <a:lvl1pPr algn="r">
              <a:defRPr sz="14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558829"/>
          </a:xfrm>
          <a:prstGeom prst="rect">
            <a:avLst/>
          </a:prstGeom>
        </p:spPr>
        <p:txBody>
          <a:bodyPr vert="horz" lIns="103924" tIns="51961" rIns="103924" bIns="51961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558829"/>
          </a:xfrm>
          <a:prstGeom prst="rect">
            <a:avLst/>
          </a:prstGeom>
        </p:spPr>
        <p:txBody>
          <a:bodyPr vert="horz" lIns="103924" tIns="51961" rIns="103924" bIns="51961" rtlCol="0"/>
          <a:lstStyle>
            <a:lvl1pPr algn="r">
              <a:defRPr sz="1400"/>
            </a:lvl1pPr>
          </a:lstStyle>
          <a:p>
            <a:fld id="{EC13577B-6902-467D-A26C-08A0DD5E4E03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5738" y="139223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924" tIns="51961" rIns="103924" bIns="519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5360115"/>
            <a:ext cx="5642610" cy="4385549"/>
          </a:xfrm>
          <a:prstGeom prst="rect">
            <a:avLst/>
          </a:prstGeom>
        </p:spPr>
        <p:txBody>
          <a:bodyPr vert="horz" lIns="103924" tIns="51961" rIns="103924" bIns="519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579073"/>
            <a:ext cx="3056414" cy="558828"/>
          </a:xfrm>
          <a:prstGeom prst="rect">
            <a:avLst/>
          </a:prstGeom>
        </p:spPr>
        <p:txBody>
          <a:bodyPr vert="horz" lIns="103924" tIns="51961" rIns="103924" bIns="51961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10579073"/>
            <a:ext cx="3056414" cy="558828"/>
          </a:xfrm>
          <a:prstGeom prst="rect">
            <a:avLst/>
          </a:prstGeom>
        </p:spPr>
        <p:txBody>
          <a:bodyPr vert="horz" lIns="103924" tIns="51961" rIns="103924" bIns="51961" rtlCol="0" anchor="b"/>
          <a:lstStyle>
            <a:lvl1pPr algn="r">
              <a:defRPr sz="14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392238"/>
            <a:ext cx="6681787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5738" y="1392238"/>
            <a:ext cx="6681787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aseline="0" dirty="0"/>
              <a:t>Slide Show mode, select the arrows to visit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Third level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dindikpora.temanggungkab.go.id/" TargetMode="External"/><Relationship Id="rId4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pdb.temanggungkab.go.id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ppdb on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2"/>
            <a:ext cx="12192002" cy="626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6582" y="1098555"/>
            <a:ext cx="9555766" cy="2387600"/>
          </a:xfrm>
        </p:spPr>
        <p:txBody>
          <a:bodyPr anchor="ctr" anchorCtr="0">
            <a:normAutofit fontScale="90000"/>
          </a:bodyPr>
          <a:lstStyle/>
          <a:p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SOSIALISASI PELAKSANAAN PPDB KABUPATEN TEMANGUNG </a:t>
            </a:r>
            <a:b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TAHUN PELAJARAN 2019/2020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-2" y="0"/>
            <a:ext cx="1780676" cy="1840832"/>
          </a:xfrm>
          <a:prstGeom prst="ellipse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60" y="53858"/>
            <a:ext cx="1139951" cy="17331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268453"/>
            <a:ext cx="12192000" cy="589547"/>
          </a:xfrm>
          <a:prstGeom prst="rect">
            <a:avLst/>
          </a:prstGeom>
          <a:solidFill>
            <a:srgbClr val="FF9B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Jl. </a:t>
            </a:r>
            <a:r>
              <a:rPr lang="en-US" sz="2400" dirty="0" err="1" smtClean="0">
                <a:solidFill>
                  <a:schemeClr val="tx1"/>
                </a:solidFill>
              </a:rPr>
              <a:t>Pahlawan</a:t>
            </a:r>
            <a:r>
              <a:rPr lang="en-US" sz="2400" dirty="0" smtClean="0">
                <a:solidFill>
                  <a:schemeClr val="tx1"/>
                </a:solidFill>
              </a:rPr>
              <a:t> No. 100 </a:t>
            </a:r>
            <a:r>
              <a:rPr lang="en-US" sz="2400" dirty="0" err="1" smtClean="0">
                <a:solidFill>
                  <a:schemeClr val="tx1"/>
                </a:solidFill>
              </a:rPr>
              <a:t>Telp</a:t>
            </a:r>
            <a:r>
              <a:rPr lang="en-US" sz="2400" dirty="0" smtClean="0">
                <a:solidFill>
                  <a:schemeClr val="tx1"/>
                </a:solidFill>
              </a:rPr>
              <a:t>/Fax 0293-491148, 4960766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Web : </a:t>
            </a:r>
            <a:r>
              <a:rPr lang="en-US" sz="1200" dirty="0" smtClean="0">
                <a:solidFill>
                  <a:schemeClr val="tx1"/>
                </a:solidFill>
                <a:hlinkClick r:id="rId5"/>
              </a:rPr>
              <a:t>www.dindikpora.temanggungkab.go.id</a:t>
            </a:r>
            <a:r>
              <a:rPr lang="en-US" sz="1200" dirty="0" smtClean="0">
                <a:solidFill>
                  <a:schemeClr val="tx1"/>
                </a:solidFill>
              </a:rPr>
              <a:t> Email : dindikpora@temanggungkab.go.id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-3" y="-15358"/>
            <a:ext cx="1780676" cy="1840832"/>
          </a:xfrm>
          <a:prstGeom prst="ellipse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9" y="46355"/>
            <a:ext cx="1139951" cy="173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SYARAT PPDB SMP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1207" y="1417149"/>
            <a:ext cx="11110499" cy="4617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380"/>
              </a:spcAft>
            </a:pP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Persyaratan calon peserta didik baru kelas 7 (tujuh) SMP atau bentuk lain yang sederajat: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lphaLcPeriod"/>
            </a:pP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berusia paling tinggi 15 (lima belas) tahun pada tanggal 1 Juli tahun berjalan;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lphaLcPeriod"/>
            </a:pP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akta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kelahiran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Bagi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calon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peserta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didik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saat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pendaftaran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belum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diganti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surat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pernyataan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kesanggupan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orang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tua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wali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melengkapi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paling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lambat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semester 2 (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dua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);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lphaLcPeriod"/>
            </a:pP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melampirkan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Kartu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Keluarga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surat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keterangan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domisili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diterbitkan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paling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lambat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6 (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enam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bulan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sebelum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pelaksanaan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PPDB;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lphaLcPeriod"/>
            </a:pP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melampirkan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piagam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sertifikat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prestasi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bagi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calon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peserta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didik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mendaftar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melalui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jalur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prestasi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lphaLcPeriod"/>
            </a:pP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melampirkan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surat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penugasan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orang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tua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wali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bagi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calon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peserta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didik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mendaftar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melalui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jalur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perpindahan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tugas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orang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tua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wali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lphaLcPeriod"/>
            </a:pP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membuat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surat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pernyataan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kebenaran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dokumen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diserahkan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9873369" cy="640080"/>
          </a:xfrm>
        </p:spPr>
        <p:txBody>
          <a:bodyPr>
            <a:normAutofit/>
          </a:bodyPr>
          <a:lstStyle/>
          <a:p>
            <a:r>
              <a:rPr lang="en-ID" sz="32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TATA CARA PENDAFTARAN PPDB ONLINE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1207" y="1200369"/>
            <a:ext cx="10892118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Tata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melaksanakan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daring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sebagai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berikut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mandiri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melalui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www.ppdb.temanggungkab.go.id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jadwal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ditetapkan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menginputkan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user name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password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PPDB.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Apabila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terdaftar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data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ditampilkan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harap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memeriksa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kembali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Dapodik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Setiap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mendapatkan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paling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banyak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5 (lima)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pilihan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hanya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memilih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maksimal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 (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menetapkan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pilihan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pilihan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 (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endParaRPr lang="en-US" dirty="0" smtClean="0"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mencetak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bukti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didampingi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orang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wali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dituju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paling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lambat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 x 24 jam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setelah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mandiri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membawa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print out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bukti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dilampiri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sebagaimana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dipersyaratkan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Peraturan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Kepala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Dinas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tambahan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lain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dipersyaratkan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petugas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02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9873369" cy="640080"/>
          </a:xfrm>
        </p:spPr>
        <p:txBody>
          <a:bodyPr>
            <a:normAutofit/>
          </a:bodyPr>
          <a:lstStyle/>
          <a:p>
            <a:r>
              <a:rPr lang="en-ID" sz="3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TATA CARA </a:t>
            </a:r>
            <a:r>
              <a:rPr lang="en-ID" sz="32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PENDAFTARAN PPDB ONLINE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1207" y="1308713"/>
            <a:ext cx="10838329" cy="439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7"/>
            </a:pP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petugas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diserahkan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7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otomatis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masuk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setelah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dilihat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real time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7"/>
            </a:pP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perubahan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urutan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pilihan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mengganti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pilihan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sampai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sebelum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batas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akhir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7"/>
            </a:pP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perubahan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urutan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pilihan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mengganti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pilihan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tetap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tempat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sampai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penutupan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7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pengumuman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diterima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ditampilkan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jadwal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ditetapkan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7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perpindahan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antar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setelah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pengumuman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petugas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ditunjuk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40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9873369" cy="640080"/>
          </a:xfrm>
        </p:spPr>
        <p:txBody>
          <a:bodyPr>
            <a:normAutofit/>
          </a:bodyPr>
          <a:lstStyle/>
          <a:p>
            <a:r>
              <a:rPr lang="en-ID" sz="32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TATA CARA PENDAFTARAN PPDB OFFLINE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1207" y="1200369"/>
            <a:ext cx="10892118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Tata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melaksanakan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luring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sebagai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berikut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didampingi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orang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wali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datang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dituju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jadwal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menyerahkan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sebagaimana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dipersyaratkan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Peraturan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Kepala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Dinas</a:t>
            </a:r>
            <a:r>
              <a:rPr lang="en-US" dirty="0" smtClean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tambahan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lain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dipersyaratkan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petugas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petugas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verifikasi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kelengkapan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keabsahan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petugas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menyerahkan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bukti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ceklist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berkas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diterima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dilihat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papan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pengumuman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setiap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hari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selama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masa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dimutakhirkan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setelah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jadwal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penutupan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pendaftaran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setiap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harinya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pengumuman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diterima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ditempelkan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papan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pengumuman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jadwal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ditetapkan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dinas</a:t>
            </a:r>
            <a:r>
              <a:rPr lang="en-US" dirty="0"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2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D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KETENTUAN LAIN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1207" y="1608384"/>
            <a:ext cx="11083605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Setiap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diterima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wajib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daftar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ulang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Apabila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sampai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batas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waktu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ditetapkan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tidak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daftar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ulang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maka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dianggap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mengundurkan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diri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Calon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berkebutuhan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khusus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hanya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mendaftar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sekolah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penyelenggara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inklusi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D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TABEL SKOR USIA KELOMPOK A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364555"/>
              </p:ext>
            </p:extLst>
          </p:nvPr>
        </p:nvGraphicFramePr>
        <p:xfrm>
          <a:off x="539750" y="1358161"/>
          <a:ext cx="11320556" cy="5204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2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93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USIA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SKOR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TAHUN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BULAN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160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140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130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120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39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D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TABEL SKOR USIA KELOMPOK B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86740"/>
              </p:ext>
            </p:extLst>
          </p:nvPr>
        </p:nvGraphicFramePr>
        <p:xfrm>
          <a:off x="521207" y="1088136"/>
          <a:ext cx="11070158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5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9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00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USIA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SKOR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TAHUN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BULAN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160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140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7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0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D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TABEL SKOR USIA SD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77231"/>
              </p:ext>
            </p:extLst>
          </p:nvPr>
        </p:nvGraphicFramePr>
        <p:xfrm>
          <a:off x="539749" y="1438843"/>
          <a:ext cx="11051615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9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68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USIA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SKOR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TAHUN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BULAN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 s/d 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2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932" marR="52932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94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D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TABEL SKOR TEMPAT TINGGAL SD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803295"/>
              </p:ext>
            </p:extLst>
          </p:nvPr>
        </p:nvGraphicFramePr>
        <p:xfrm>
          <a:off x="842010" y="1546413"/>
          <a:ext cx="10709014" cy="49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2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TEMPAT TINGGAL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SKOR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Desa</a:t>
                      </a:r>
                      <a:r>
                        <a:rPr lang="en-US" sz="2400" dirty="0">
                          <a:effectLst/>
                        </a:rPr>
                        <a:t>/</a:t>
                      </a:r>
                      <a:r>
                        <a:rPr lang="en-US" sz="2400" dirty="0" err="1">
                          <a:effectLst/>
                        </a:rPr>
                        <a:t>Kelurahan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sama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dengan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satuan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pendidikan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8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Desa/Kelurahan berbeda dengan satuan pendidikan tetapi dalam satu kecamatan yang sama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67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Desa/Kelurahan dan Kecamatan berbeda dengan satuan pendidikan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05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D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TABEL SKOR JARAK TEMPAT TINGGAL SMP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931683"/>
              </p:ext>
            </p:extLst>
          </p:nvPr>
        </p:nvGraphicFramePr>
        <p:xfrm>
          <a:off x="672354" y="1371598"/>
          <a:ext cx="10905564" cy="5190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4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0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JARAK RADIUS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(Km)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SKOR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3200" dirty="0" smtClean="0">
                          <a:effectLst/>
                        </a:rPr>
                        <a:t>0.1 – </a:t>
                      </a:r>
                      <a:r>
                        <a:rPr lang="en-US" sz="3200" dirty="0">
                          <a:effectLst/>
                        </a:rPr>
                        <a:t>0.5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&gt;0.5 – 1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&gt;1 – 2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&gt;2 – 3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&gt;3 – 4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&gt;4 – 5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&gt;5 – 6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&gt;6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24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DASAR PELAKSANAAN</a:t>
            </a:r>
            <a:endParaRPr lang="en-US" sz="4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41610" y="1524708"/>
            <a:ext cx="11033618" cy="4682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endParaRPr lang="en-US" sz="24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Baskerville Old Face" panose="02020602080505020303" pitchFamily="18" charset="0"/>
                <a:cs typeface="Segoe UI" panose="020B0502040204020203" pitchFamily="34" charset="0"/>
              </a:rPr>
              <a:t>PERATURAN MENTERI PENDIDIKAN DAN KEBUDAYAAN NOMOR 51 TAHUN 2018 TENTANG </a:t>
            </a:r>
            <a:r>
              <a:rPr lang="en-US" sz="2400" dirty="0">
                <a:latin typeface="Baskerville Old Face" panose="02020602080505020303" pitchFamily="18" charset="0"/>
              </a:rPr>
              <a:t>PENERIMAAN PESERTA DIDIK BARU PADA TAMAN KANAK-KANAK, SEKOLAH DASAR, SEKOLAH MENENGAH PERTAMA, SEKOLAH MENENGAH ATAS, DAN SEKOLAH MENENGAH KEJURUAN</a:t>
            </a:r>
            <a:endParaRPr lang="en-US" sz="2400" dirty="0">
              <a:latin typeface="Baskerville Old Face" panose="02020602080505020303" pitchFamily="18" charset="0"/>
              <a:cs typeface="Segoe UI" panose="020B0502040204020203" pitchFamily="34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Baskerville Old Face" panose="02020602080505020303" pitchFamily="18" charset="0"/>
                <a:cs typeface="Segoe UI" panose="020B0502040204020203" pitchFamily="34" charset="0"/>
              </a:rPr>
              <a:t>PERATURAN BUPATI TEMANGGUNG NOMOR 16 TAHUN 2019 TENTANG PENERIMAAN PESERTA DIDIK BARU</a:t>
            </a: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ID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ID" sz="2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ID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8985864" cy="640080"/>
          </a:xfrm>
        </p:spPr>
        <p:txBody>
          <a:bodyPr>
            <a:noAutofit/>
          </a:bodyPr>
          <a:lstStyle/>
          <a:p>
            <a:pPr lvl="0"/>
            <a:r>
              <a:rPr lang="en-ID" sz="32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TABEL SKOR PRESTASI AKADEMIK PERORANGAN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102188"/>
              </p:ext>
            </p:extLst>
          </p:nvPr>
        </p:nvGraphicFramePr>
        <p:xfrm>
          <a:off x="612748" y="1442036"/>
          <a:ext cx="7595720" cy="51636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766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TINGKAT KEJUARAAN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SKOR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6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JUARA 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JUARA II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JUARA III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Internasional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Nasional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Provinsi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120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Karesidenan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Kabupaten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8534400" y="1491343"/>
            <a:ext cx="3102429" cy="5050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PPDB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paling lama 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PPDB</a:t>
            </a:r>
            <a:r>
              <a:rPr lang="id-ID" dirty="0"/>
              <a:t>, telah terverifikasi dinas, terdaftar dalam buku prestasi dinas dan untuk calon peserta didik dari luar Kabupaten Temanggung prestasi harus dari instansi resmi, berjenjang dan merupakan agenda rutin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4114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9577534" cy="640080"/>
          </a:xfrm>
        </p:spPr>
        <p:txBody>
          <a:bodyPr>
            <a:noAutofit/>
          </a:bodyPr>
          <a:lstStyle/>
          <a:p>
            <a:pPr lvl="0"/>
            <a:r>
              <a:rPr lang="en-US" sz="3200" b="1" dirty="0"/>
              <a:t>TABEL SKOR PRESTASI AKADEMIK BEREGU/KELOMPOK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103890"/>
              </p:ext>
            </p:extLst>
          </p:nvPr>
        </p:nvGraphicFramePr>
        <p:xfrm>
          <a:off x="608267" y="1406818"/>
          <a:ext cx="7871705" cy="5069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0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0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422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TINGKAT KEJUARAAN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SKOR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JUARA I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III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Internasional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300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Nasional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175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125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Provinsi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90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80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Karesidenan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70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50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Kabupaten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8763000" y="1328057"/>
            <a:ext cx="3102429" cy="5050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PPDB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paling lama 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PPDB</a:t>
            </a:r>
            <a:r>
              <a:rPr lang="id-ID" dirty="0"/>
              <a:t>, telah terverifikasi dinas, terdaftar dalam buku prestasi dinas dan untuk calon peserta didik dari luar Kabupaten Temanggung prestasi harus dari instansi resmi, berjenjang dan merupakan agenda rutin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0245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9577534" cy="640080"/>
          </a:xfrm>
        </p:spPr>
        <p:txBody>
          <a:bodyPr>
            <a:noAutofit/>
          </a:bodyPr>
          <a:lstStyle/>
          <a:p>
            <a:pPr lvl="0"/>
            <a:r>
              <a:rPr lang="en-US" sz="3200" b="1" dirty="0"/>
              <a:t>TABEL SKOR PRESTASI </a:t>
            </a:r>
            <a:r>
              <a:rPr lang="en-US" sz="3200" b="1" dirty="0" smtClean="0"/>
              <a:t>NON AKADEMIK PERORANGAN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14763"/>
              </p:ext>
            </p:extLst>
          </p:nvPr>
        </p:nvGraphicFramePr>
        <p:xfrm>
          <a:off x="617257" y="1374800"/>
          <a:ext cx="8069544" cy="5198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9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422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TINGKAT KEJUARAAN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SKOR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III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Internasional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300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Nasional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175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125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Provinsi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90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80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Karesidenan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70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50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Tingkat Kabupaten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8784772" y="1447800"/>
            <a:ext cx="3102429" cy="5050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PPDB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paling lama 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PPDB</a:t>
            </a:r>
            <a:r>
              <a:rPr lang="id-ID" dirty="0"/>
              <a:t>, telah terverifikasi dinas, terdaftar dalam buku prestasi dinas dan untuk calon peserta didik dari luar Kabupaten Temanggung prestasi harus dari instansi resmi, berjenjang dan merupakan agenda rutin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1561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43264" cy="640080"/>
          </a:xfrm>
        </p:spPr>
        <p:txBody>
          <a:bodyPr>
            <a:noAutofit/>
          </a:bodyPr>
          <a:lstStyle/>
          <a:p>
            <a:pPr lvl="0"/>
            <a:r>
              <a:rPr lang="en-US" sz="3200" b="1" dirty="0"/>
              <a:t>TABEL SKOR PRESTASI </a:t>
            </a:r>
            <a:r>
              <a:rPr lang="en-US" sz="3200" b="1" dirty="0" smtClean="0"/>
              <a:t>NON AKADEMIK </a:t>
            </a:r>
            <a:r>
              <a:rPr lang="en-US" sz="3200" b="1" dirty="0"/>
              <a:t>BEREGU/KELOMPOK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99815"/>
              </p:ext>
            </p:extLst>
          </p:nvPr>
        </p:nvGraphicFramePr>
        <p:xfrm>
          <a:off x="602503" y="1366479"/>
          <a:ext cx="7891556" cy="5244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3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90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TINGKAT KEJUARAAN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SKOR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JUARA III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Internasional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375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275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175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Nasional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125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Provinsi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90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80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Karesidenan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50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Tingkat Kabupaten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39" marR="5273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8643257" y="1382486"/>
            <a:ext cx="3102429" cy="5050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PPDB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paling lama 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PPDB</a:t>
            </a:r>
            <a:r>
              <a:rPr lang="id-ID" dirty="0"/>
              <a:t>, telah terverifikasi dinas, terdaftar dalam buku prestasi dinas dan untuk calon peserta didik dari luar Kabupaten Temanggung prestasi harus dari instansi resmi, berjenjang dan merupakan agenda rutin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5208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43264" cy="640080"/>
          </a:xfrm>
        </p:spPr>
        <p:txBody>
          <a:bodyPr>
            <a:noAutofit/>
          </a:bodyPr>
          <a:lstStyle/>
          <a:p>
            <a:pPr lvl="0"/>
            <a:r>
              <a:rPr lang="id-ID" sz="3200" b="1" dirty="0" smtClean="0"/>
              <a:t>RUMUS NILAI AKHIR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9795" t="28513" r="30880" b="4728"/>
          <a:stretch/>
        </p:blipFill>
        <p:spPr>
          <a:xfrm>
            <a:off x="2963537" y="1234675"/>
            <a:ext cx="5993176" cy="551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1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43264" cy="640080"/>
          </a:xfrm>
        </p:spPr>
        <p:txBody>
          <a:bodyPr>
            <a:noAutofit/>
          </a:bodyPr>
          <a:lstStyle/>
          <a:p>
            <a:pPr lvl="0"/>
            <a:r>
              <a:rPr lang="id-ID" sz="3200" b="1" dirty="0" smtClean="0"/>
              <a:t>RUMUS NILAI AKHIR</a:t>
            </a:r>
            <a:endParaRPr lang="en-US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084" t="44770" r="42578" b="35642"/>
          <a:stretch/>
        </p:blipFill>
        <p:spPr>
          <a:xfrm>
            <a:off x="2939143" y="1981201"/>
            <a:ext cx="5584371" cy="218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32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5460" y="215170"/>
            <a:ext cx="1089211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D" sz="4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JADWAL PELAKSANAAN PPDB ONLINE</a:t>
            </a:r>
            <a:endParaRPr lang="en-US" sz="4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459625"/>
              </p:ext>
            </p:extLst>
          </p:nvPr>
        </p:nvGraphicFramePr>
        <p:xfrm>
          <a:off x="605116" y="1280160"/>
          <a:ext cx="10932460" cy="4767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6230">
                  <a:extLst>
                    <a:ext uri="{9D8B030D-6E8A-4147-A177-3AD203B41FA5}">
                      <a16:colId xmlns:a16="http://schemas.microsoft.com/office/drawing/2014/main" val="734995521"/>
                    </a:ext>
                  </a:extLst>
                </a:gridCol>
                <a:gridCol w="5466230">
                  <a:extLst>
                    <a:ext uri="{9D8B030D-6E8A-4147-A177-3AD203B41FA5}">
                      <a16:colId xmlns:a16="http://schemas.microsoft.com/office/drawing/2014/main" val="1628642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sz="2400" dirty="0" smtClean="0"/>
                        <a:t>KEGIATAN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400" dirty="0" smtClean="0"/>
                        <a:t>WAKTU PELAKSANAAN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80131"/>
                  </a:ext>
                </a:extLst>
              </a:tr>
              <a:tr h="996215">
                <a:tc>
                  <a:txBody>
                    <a:bodyPr/>
                    <a:lstStyle/>
                    <a:p>
                      <a:r>
                        <a:rPr lang="en-ID" sz="2000" dirty="0" smtClean="0"/>
                        <a:t>PEMBAGIAN USER NAME DAN PASSWORD PELAKSANAAN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000" dirty="0" smtClean="0"/>
                        <a:t>6 MEI 2019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98023"/>
                  </a:ext>
                </a:extLst>
              </a:tr>
              <a:tr h="9432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VERIFIKASI PRESTASI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2000" dirty="0" smtClean="0"/>
                        <a:t>6 </a:t>
                      </a:r>
                      <a:r>
                        <a:rPr lang="id-ID" sz="2000" dirty="0" smtClean="0"/>
                        <a:t>S/D 8 </a:t>
                      </a:r>
                      <a:r>
                        <a:rPr lang="en-ID" sz="2000" dirty="0" smtClean="0"/>
                        <a:t>MEI 2019</a:t>
                      </a:r>
                      <a:endParaRPr lang="en-US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66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2000" dirty="0" smtClean="0"/>
                        <a:t>PELAKSANAAN PPDB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000" dirty="0" smtClean="0"/>
                        <a:t>13 S/D 15 MEI 2019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90322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2000" dirty="0" smtClean="0"/>
                        <a:t>PENGUMUMAN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000" dirty="0" smtClean="0"/>
                        <a:t>16 MEI 2019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2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DAFTAR ULANG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17 S/D</a:t>
                      </a:r>
                      <a:r>
                        <a:rPr lang="en-US" sz="2000" baseline="0" dirty="0" smtClean="0"/>
                        <a:t> 18 MEI 2019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74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437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66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5460" y="215170"/>
            <a:ext cx="1089211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D" sz="4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JADWAL PELAKSANAAN PPDB OFFLINE</a:t>
            </a:r>
            <a:endParaRPr lang="en-US" sz="4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449123"/>
              </p:ext>
            </p:extLst>
          </p:nvPr>
        </p:nvGraphicFramePr>
        <p:xfrm>
          <a:off x="605115" y="1392019"/>
          <a:ext cx="10932460" cy="4243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6230">
                  <a:extLst>
                    <a:ext uri="{9D8B030D-6E8A-4147-A177-3AD203B41FA5}">
                      <a16:colId xmlns:a16="http://schemas.microsoft.com/office/drawing/2014/main" val="734995521"/>
                    </a:ext>
                  </a:extLst>
                </a:gridCol>
                <a:gridCol w="5466230">
                  <a:extLst>
                    <a:ext uri="{9D8B030D-6E8A-4147-A177-3AD203B41FA5}">
                      <a16:colId xmlns:a16="http://schemas.microsoft.com/office/drawing/2014/main" val="1628642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sz="2400" dirty="0" smtClean="0"/>
                        <a:t>KEGIATAN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400" dirty="0" smtClean="0"/>
                        <a:t>WAKTU PELAKSANAAN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80131"/>
                  </a:ext>
                </a:extLst>
              </a:tr>
              <a:tr h="922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 smtClean="0"/>
                        <a:t>VERIFIKASI PRESTASI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6 S/D 8 MEI 2018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84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2400" dirty="0" smtClean="0"/>
                        <a:t>PELAKSANAAN PPDB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400" dirty="0" smtClean="0"/>
                        <a:t>13 S/D 16 MEI 2019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90322"/>
                  </a:ext>
                </a:extLst>
              </a:tr>
              <a:tr h="8951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2400" dirty="0" smtClean="0"/>
                        <a:t>PENGUMUMAN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400" dirty="0" smtClean="0"/>
                        <a:t>17 MEI 2019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27894"/>
                  </a:ext>
                </a:extLst>
              </a:tr>
              <a:tr h="899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DAFTAR ULANG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 S/D 18 MEI 2019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31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21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24891" y="215170"/>
            <a:ext cx="5386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HELP DESK PPDB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79930" y="1801905"/>
            <a:ext cx="10152529" cy="439449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dirty="0" smtClean="0">
                <a:solidFill>
                  <a:schemeClr val="tx1"/>
                </a:solidFill>
              </a:rPr>
              <a:t>DINAS PENDIDIKAN, PEMUDA DAN OLAH RAGA KABUPATEN TEMANGGUNG</a:t>
            </a:r>
          </a:p>
          <a:p>
            <a:pPr algn="ctr"/>
            <a:r>
              <a:rPr lang="en-ID" sz="4000" dirty="0" smtClean="0">
                <a:solidFill>
                  <a:schemeClr val="tx1"/>
                </a:solidFill>
              </a:rPr>
              <a:t>Jl. </a:t>
            </a:r>
            <a:r>
              <a:rPr lang="en-ID" sz="4000" dirty="0" err="1" smtClean="0">
                <a:solidFill>
                  <a:schemeClr val="tx1"/>
                </a:solidFill>
              </a:rPr>
              <a:t>Pahlawan</a:t>
            </a:r>
            <a:r>
              <a:rPr lang="en-ID" sz="4000" dirty="0" smtClean="0">
                <a:solidFill>
                  <a:schemeClr val="tx1"/>
                </a:solidFill>
              </a:rPr>
              <a:t> No. 100</a:t>
            </a:r>
          </a:p>
          <a:p>
            <a:pPr algn="ctr"/>
            <a:r>
              <a:rPr lang="en-ID" sz="4000" dirty="0" err="1" smtClean="0">
                <a:solidFill>
                  <a:schemeClr val="tx1"/>
                </a:solidFill>
              </a:rPr>
              <a:t>Telp</a:t>
            </a:r>
            <a:r>
              <a:rPr lang="en-ID" sz="4000" dirty="0" smtClean="0">
                <a:solidFill>
                  <a:schemeClr val="tx1"/>
                </a:solidFill>
              </a:rPr>
              <a:t>. (0293) 491148/4960766</a:t>
            </a:r>
          </a:p>
          <a:p>
            <a:pPr marL="342900" indent="-342900" algn="ctr"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82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terima kasi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62" y="136711"/>
            <a:ext cx="11982638" cy="660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4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METODE PPDB</a:t>
            </a:r>
            <a:endParaRPr lang="en-US" sz="4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1207" y="1651102"/>
            <a:ext cx="1108360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sz="5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PEMERINTAH KAB. TEMANGGUNG MENYELENGGARAKAN PPDB DENGAN 2 METODE:</a:t>
            </a:r>
            <a:endParaRPr lang="en-US" sz="5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sz="5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PPDB ONLINE (DARING); DAN</a:t>
            </a:r>
            <a:endParaRPr lang="en-US" sz="5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sz="5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PPDB OFFLINE (LURING).</a:t>
            </a:r>
            <a:endParaRPr lang="en-US" sz="5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7622332" cy="64008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PERJALANAN PPDB DI KAB. TEMANGGUNG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58884382"/>
              </p:ext>
            </p:extLst>
          </p:nvPr>
        </p:nvGraphicFramePr>
        <p:xfrm>
          <a:off x="2279426" y="1279063"/>
          <a:ext cx="880095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924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8098358" cy="64008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PPDB ONLINE 2019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52934111"/>
              </p:ext>
            </p:extLst>
          </p:nvPr>
        </p:nvGraphicFramePr>
        <p:xfrm>
          <a:off x="2118061" y="1366221"/>
          <a:ext cx="8128000" cy="5008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972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smtClean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MATRIK PERBEDAAN</a:t>
            </a:r>
            <a:endParaRPr lang="en-US" b="1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978040"/>
              </p:ext>
            </p:extLst>
          </p:nvPr>
        </p:nvGraphicFramePr>
        <p:xfrm>
          <a:off x="602429" y="1343400"/>
          <a:ext cx="11015832" cy="524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944">
                  <a:extLst>
                    <a:ext uri="{9D8B030D-6E8A-4147-A177-3AD203B41FA5}">
                      <a16:colId xmlns:a16="http://schemas.microsoft.com/office/drawing/2014/main" val="3642755050"/>
                    </a:ext>
                  </a:extLst>
                </a:gridCol>
                <a:gridCol w="3671944">
                  <a:extLst>
                    <a:ext uri="{9D8B030D-6E8A-4147-A177-3AD203B41FA5}">
                      <a16:colId xmlns:a16="http://schemas.microsoft.com/office/drawing/2014/main" val="3527606189"/>
                    </a:ext>
                  </a:extLst>
                </a:gridCol>
                <a:gridCol w="3671944">
                  <a:extLst>
                    <a:ext uri="{9D8B030D-6E8A-4147-A177-3AD203B41FA5}">
                      <a16:colId xmlns:a16="http://schemas.microsoft.com/office/drawing/2014/main" val="848417918"/>
                    </a:ext>
                  </a:extLst>
                </a:gridCol>
              </a:tblGrid>
              <a:tr h="612158">
                <a:tc>
                  <a:txBody>
                    <a:bodyPr/>
                    <a:lstStyle/>
                    <a:p>
                      <a:pPr algn="ctr"/>
                      <a:r>
                        <a:rPr lang="en-ID" sz="32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r>
                        <a:rPr lang="en-ID" sz="3200" baseline="0" dirty="0" smtClean="0">
                          <a:solidFill>
                            <a:schemeClr val="tx1"/>
                          </a:solidFill>
                        </a:rPr>
                        <a:t> S/D 2016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200" dirty="0" smtClean="0">
                          <a:solidFill>
                            <a:schemeClr val="tx1"/>
                          </a:solidFill>
                        </a:rPr>
                        <a:t>2017 S/D 2018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2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384733"/>
                  </a:ext>
                </a:extLst>
              </a:tr>
              <a:tr h="612158"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JUMLAH PELAKSANA PPDB</a:t>
                      </a:r>
                      <a:r>
                        <a:rPr lang="en-ID" sz="1800" b="0" baseline="0" dirty="0" smtClean="0"/>
                        <a:t> ONLINE </a:t>
                      </a:r>
                      <a:r>
                        <a:rPr lang="en-ID" sz="1800" b="0" dirty="0" smtClean="0"/>
                        <a:t>TERBATAS BERGANTUNG ANGGARAN</a:t>
                      </a:r>
                      <a:endParaRPr lang="en-US" sz="1800" b="0" dirty="0"/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dirty="0" smtClean="0"/>
                        <a:t>JUMLAH PELAKSANA PPDB ONLINE TERBATAS BERGANTUNG ANGGARAN</a:t>
                      </a:r>
                      <a:endParaRPr lang="en-US" sz="1800" b="0" dirty="0" smtClean="0"/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DAPAT DIIKUTI OLEH SEMUA SEKOLAH/MADRASAH BAIK NEGERI/SWASTA</a:t>
                      </a:r>
                      <a:endParaRPr lang="en-US" sz="1800" b="0" dirty="0"/>
                    </a:p>
                  </a:txBody>
                  <a:tcPr>
                    <a:solidFill>
                      <a:srgbClr val="F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191177"/>
                  </a:ext>
                </a:extLst>
              </a:tr>
              <a:tr h="612158"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PENDAFTARAN OLEH OPERATOR SEKOLAH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OPERATOR SEKOLAH/MANDIRI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FULL ONLINE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35656"/>
                  </a:ext>
                </a:extLst>
              </a:tr>
              <a:tr h="612158"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BELUM ADA ZONASI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ZONASI BERDASARKAN WILAYAH ADMINISTRATIF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ZONASI BERDASARKAN</a:t>
                      </a:r>
                      <a:r>
                        <a:rPr lang="en-ID" sz="1800" b="0" baseline="0" dirty="0" smtClean="0">
                          <a:solidFill>
                            <a:schemeClr val="tx1"/>
                          </a:solidFill>
                        </a:rPr>
                        <a:t> TITIK KOORDINAT ALAMAT CALON SISWA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22914"/>
                  </a:ext>
                </a:extLst>
              </a:tr>
              <a:tr h="612158"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4 JALUR</a:t>
                      </a:r>
                      <a:r>
                        <a:rPr lang="en-ID" sz="1800" b="0" baseline="0" dirty="0" smtClean="0"/>
                        <a:t> PENDAFTARAN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4 JALUR PENDAFTARAN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b="0" dirty="0" smtClean="0"/>
                        <a:t>3 JALUR PENDAFTARAN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392501"/>
                  </a:ext>
                </a:extLst>
              </a:tr>
              <a:tr h="61215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BELUM TERINTEGRASI DENGAN DATA KEPENDUDUKAN DAN DAPODIK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BELUM TERINTEGRASI DENGAN DATA KEPENDUDUKAN DAN DAPODIK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TERINTEGRASI DENGAN DATA KEPENDUDUKAN DAN DAPODIK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991753"/>
                  </a:ext>
                </a:extLst>
              </a:tr>
              <a:tr h="61215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NILAI</a:t>
                      </a:r>
                      <a:r>
                        <a:rPr lang="en-ID" sz="1800" b="0" baseline="0" dirty="0" smtClean="0">
                          <a:solidFill>
                            <a:schemeClr val="tx1"/>
                          </a:solidFill>
                        </a:rPr>
                        <a:t> UASBN MENJADI PARAMETER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NILAI</a:t>
                      </a:r>
                      <a:r>
                        <a:rPr lang="en-ID" sz="1800" b="0" baseline="0" dirty="0" smtClean="0">
                          <a:solidFill>
                            <a:schemeClr val="tx1"/>
                          </a:solidFill>
                        </a:rPr>
                        <a:t> UASBN MENJADI PARAMETER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dirty="0" smtClean="0">
                          <a:solidFill>
                            <a:schemeClr val="tx1"/>
                          </a:solidFill>
                        </a:rPr>
                        <a:t>NILAI</a:t>
                      </a:r>
                      <a:r>
                        <a:rPr lang="en-ID" sz="1800" b="0" baseline="0" dirty="0" smtClean="0">
                          <a:solidFill>
                            <a:schemeClr val="tx1"/>
                          </a:solidFill>
                        </a:rPr>
                        <a:t> UASBN BUKAN PARAMETER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7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70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JALUR PENDAFTARAN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1207" y="1651102"/>
            <a:ext cx="11083605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Jalur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PPDB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meliputi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5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jalur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zonasi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5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jalur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prestasi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endParaRPr lang="en-US" sz="5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jalur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perpindahan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tugas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orang 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tua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sz="5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wali</a:t>
            </a:r>
            <a:r>
              <a:rPr lang="en-US" sz="5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5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9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8098358" cy="64008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SYARAT PPDB SD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1207" y="1526585"/>
            <a:ext cx="11271863" cy="5038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380"/>
              </a:spcAft>
            </a:pPr>
            <a:r>
              <a:rPr lang="id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Persyaratan calon peserta didik baru kelas 1 (satu) SD atau bentuk lain yang sederajat adalah: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eriod"/>
            </a:pP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berusia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id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7 (tujuh) tahun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sampai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9 (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sembilan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id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paling rendah 6 (enam) tahun pada tanggal 1 Juli tahun berjalan;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lphaLcPeriod"/>
            </a:pPr>
            <a:r>
              <a:rPr lang="id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memiliki akta kelahiran. Bagi calon peserta didik yang pada saat pendaftaran belum memiliki, dapat diganti dengan surat pernyataan kesanggupan dari orang tua/wali untuk melengkapi paling lambat pada semester 2 (dua); 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eriod"/>
            </a:pP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melampirkan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Kartu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Keluarga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atau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surat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keterangan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domisili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diterbitkan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paling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lambat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6 (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enam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bulan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sebelum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pelaksanaan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PPDB;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eriod"/>
            </a:pP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melampirkan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surat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penugasan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orang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tua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wali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bagi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calon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peserta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didik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mendaftar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jalur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perpindahan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tugas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orang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tua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wali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lphaLcPeriod"/>
            </a:pP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membuat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surat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pernyataan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tentang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kebenaran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dokumen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diserahkan</a:t>
            </a:r>
            <a:r>
              <a:rPr lang="en-ID" sz="24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1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KETENTUAN LAIN PPDB SD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1207" y="1518896"/>
            <a:ext cx="10972800" cy="4109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rabicParenBoth"/>
            </a:pP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Sekolah wajib menerima peserta didik yang berusia 7 (tujuh) tahun </a:t>
            </a:r>
            <a:r>
              <a:rPr lang="en-ID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sampai</a:t>
            </a:r>
            <a:r>
              <a:rPr lang="en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9 (</a:t>
            </a:r>
            <a:r>
              <a:rPr lang="en-ID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sembilan</a:t>
            </a:r>
            <a:r>
              <a:rPr lang="en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 </a:t>
            </a:r>
            <a:r>
              <a:rPr lang="en-ID" sz="2000" dirty="0" err="1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tahun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rabicParenBoth"/>
            </a:pP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Pengecualian syarat usia paling rendah 6 (enam) tahun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diberikan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kepada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calon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peserta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didik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dengan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usia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paling 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rendah 5 (lima) tahun 6 (enam) bulan pada tanggal 1 Juli tahun berjalan yang diperuntukkan bagi calon peserta didik yang memiliki </a:t>
            </a:r>
            <a:r>
              <a:rPr lang="id-ID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KECERDASAN ISTIMEWA/BAKAT ISTIMEWA DAN KESIAPAN PSIKIS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yang dibuktikan dengan </a:t>
            </a:r>
            <a:r>
              <a:rPr lang="id-ID" sz="2000" b="1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rekomendasi tertulis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dari </a:t>
            </a:r>
            <a:r>
              <a:rPr lang="id-ID" sz="2000" b="1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psikolog profesional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rabicParenBoth"/>
            </a:pP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Dalam hal psikolog profesional sebagaimana dimaksud pada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angka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(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2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 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tidak tersedia, rekomendasi dapat dilakukan oleh dewan guru Sekolah.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80"/>
              </a:spcAft>
              <a:buFont typeface="+mj-lt"/>
              <a:buAutoNum type="arabicParenBoth"/>
            </a:pP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Ketentuan pada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angka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(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1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 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dan </a:t>
            </a:r>
            <a:r>
              <a:rPr lang="en-ID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angka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(</a:t>
            </a:r>
            <a:r>
              <a:rPr lang="en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2</a:t>
            </a:r>
            <a:r>
              <a:rPr lang="id-ID" sz="2000" dirty="0" smtClean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) </a:t>
            </a:r>
            <a:r>
              <a:rPr lang="id-ID" sz="2000" dirty="0">
                <a:solidFill>
                  <a:srgbClr val="000000"/>
                </a:solidFill>
                <a:latin typeface="Arial" panose="020B060402020202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dilaksanakan sesuai dengan batas daya tampung berdasarkan ketentuan rombongan belajar dalam Peraturan Menteri. </a:t>
            </a:r>
            <a:endParaRPr lang="en-US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3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Win32_new.potx" id="{95F22252-1276-4CE0-B5B2-7173AC23E7C1}" vid="{5251F4FC-9BFF-4FAA-9D53-CA33255737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2436</TotalTime>
  <Words>1892</Words>
  <Application>Microsoft Office PowerPoint</Application>
  <PresentationFormat>Widescreen</PresentationFormat>
  <Paragraphs>430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Arial Narrow</vt:lpstr>
      <vt:lpstr>Arial Rounded MT Bold</vt:lpstr>
      <vt:lpstr>Baskerville Old Face</vt:lpstr>
      <vt:lpstr>Bookman Old Style</vt:lpstr>
      <vt:lpstr>Calibri</vt:lpstr>
      <vt:lpstr>Segoe UI</vt:lpstr>
      <vt:lpstr>Segoe UI Light</vt:lpstr>
      <vt:lpstr>Times New Roman</vt:lpstr>
      <vt:lpstr>WelcomeDoc</vt:lpstr>
      <vt:lpstr>SOSIALISASI PELAKSANAAN PPDB KABUPATEN TEMANGUNG  TAHUN PELAJARAN 2019/2020</vt:lpstr>
      <vt:lpstr>DASAR PELAKSANAAN</vt:lpstr>
      <vt:lpstr>METODE PPDB</vt:lpstr>
      <vt:lpstr>PERJALANAN PPDB DI KAB. TEMANGGUNG</vt:lpstr>
      <vt:lpstr>PPDB ONLINE 2019</vt:lpstr>
      <vt:lpstr>MATRIK PERBEDAAN</vt:lpstr>
      <vt:lpstr>JALUR PENDAFTARAN</vt:lpstr>
      <vt:lpstr>SYARAT PPDB SD</vt:lpstr>
      <vt:lpstr>KETENTUAN LAIN PPDB SD</vt:lpstr>
      <vt:lpstr>SYARAT PPDB SMP</vt:lpstr>
      <vt:lpstr>TATA CARA PENDAFTARAN PPDB ONLINE</vt:lpstr>
      <vt:lpstr>TATA CARA PENDAFTARAN PPDB ONLINE</vt:lpstr>
      <vt:lpstr>TATA CARA PENDAFTARAN PPDB OFFLINE</vt:lpstr>
      <vt:lpstr>KETENTUAN LAIN</vt:lpstr>
      <vt:lpstr>TABEL SKOR USIA KELOMPOK A</vt:lpstr>
      <vt:lpstr>TABEL SKOR USIA KELOMPOK B</vt:lpstr>
      <vt:lpstr>TABEL SKOR USIA SD</vt:lpstr>
      <vt:lpstr>TABEL SKOR TEMPAT TINGGAL SD</vt:lpstr>
      <vt:lpstr>TABEL SKOR JARAK TEMPAT TINGGAL SMP</vt:lpstr>
      <vt:lpstr>TABEL SKOR PRESTASI AKADEMIK PERORANGAN</vt:lpstr>
      <vt:lpstr>TABEL SKOR PRESTASI AKADEMIK BEREGU/KELOMPOK</vt:lpstr>
      <vt:lpstr>TABEL SKOR PRESTASI NON AKADEMIK PERORANGAN</vt:lpstr>
      <vt:lpstr>TABEL SKOR PRESTASI NON AKADEMIK BEREGU/KELOMPOK</vt:lpstr>
      <vt:lpstr>RUMUS NILAI AKHIR</vt:lpstr>
      <vt:lpstr>RUMUS NILAI AKHIR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RANWAL 2020 DINAS PENDIDIKAN,  PEMUDA DAN OLAH RAGA</dc:title>
  <dc:creator>Windows User</dc:creator>
  <cp:keywords/>
  <cp:lastModifiedBy>XXX</cp:lastModifiedBy>
  <cp:revision>78</cp:revision>
  <cp:lastPrinted>2019-01-07T07:32:45Z</cp:lastPrinted>
  <dcterms:created xsi:type="dcterms:W3CDTF">2018-12-10T08:55:22Z</dcterms:created>
  <dcterms:modified xsi:type="dcterms:W3CDTF">2019-04-24T04:43:50Z</dcterms:modified>
  <cp:version/>
</cp:coreProperties>
</file>